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471" r:id="rId2"/>
    <p:sldId id="263" r:id="rId3"/>
    <p:sldId id="472" r:id="rId4"/>
    <p:sldId id="459" r:id="rId5"/>
    <p:sldId id="460" r:id="rId6"/>
    <p:sldId id="481" r:id="rId7"/>
    <p:sldId id="482" r:id="rId8"/>
    <p:sldId id="446" r:id="rId9"/>
    <p:sldId id="483" r:id="rId10"/>
    <p:sldId id="484" r:id="rId11"/>
    <p:sldId id="485" r:id="rId12"/>
    <p:sldId id="486" r:id="rId13"/>
    <p:sldId id="487" r:id="rId14"/>
    <p:sldId id="488" r:id="rId15"/>
    <p:sldId id="489" r:id="rId16"/>
    <p:sldId id="490" r:id="rId17"/>
    <p:sldId id="491" r:id="rId18"/>
    <p:sldId id="492" r:id="rId19"/>
    <p:sldId id="493" r:id="rId20"/>
    <p:sldId id="423" r:id="rId21"/>
    <p:sldId id="494" r:id="rId22"/>
    <p:sldId id="49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FF88C-7F1D-42A4-A069-4DFFDA1D5DDA}" v="1322" dt="2023-07-21T21:13:26.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286FF88C-7F1D-42A4-A069-4DFFDA1D5DDA}"/>
    <pc:docChg chg="undo custSel addSld delSld modSld">
      <pc:chgData name="Ed Godfrey" userId="61aa7c48ee0e3db0" providerId="LiveId" clId="{286FF88C-7F1D-42A4-A069-4DFFDA1D5DDA}" dt="2023-07-21T21:13:26.305" v="2293"/>
      <pc:docMkLst>
        <pc:docMk/>
      </pc:docMkLst>
      <pc:sldChg chg="modSp mod">
        <pc:chgData name="Ed Godfrey" userId="61aa7c48ee0e3db0" providerId="LiveId" clId="{286FF88C-7F1D-42A4-A069-4DFFDA1D5DDA}" dt="2023-07-21T20:12:31.502" v="17" actId="20577"/>
        <pc:sldMkLst>
          <pc:docMk/>
          <pc:sldMk cId="3833481404" sldId="263"/>
        </pc:sldMkLst>
        <pc:spChg chg="mod">
          <ac:chgData name="Ed Godfrey" userId="61aa7c48ee0e3db0" providerId="LiveId" clId="{286FF88C-7F1D-42A4-A069-4DFFDA1D5DDA}" dt="2023-07-21T20:12:25.090" v="4" actId="113"/>
          <ac:spMkLst>
            <pc:docMk/>
            <pc:sldMk cId="3833481404" sldId="263"/>
            <ac:spMk id="3" creationId="{9E3293C3-2021-04F5-B3B2-149081BCD341}"/>
          </ac:spMkLst>
        </pc:spChg>
        <pc:spChg chg="mod">
          <ac:chgData name="Ed Godfrey" userId="61aa7c48ee0e3db0" providerId="LiveId" clId="{286FF88C-7F1D-42A4-A069-4DFFDA1D5DDA}" dt="2023-07-21T20:12:31.502" v="17" actId="20577"/>
          <ac:spMkLst>
            <pc:docMk/>
            <pc:sldMk cId="3833481404" sldId="263"/>
            <ac:spMk id="6" creationId="{27341E30-1523-0531-D0E1-7D6824619EE0}"/>
          </ac:spMkLst>
        </pc:spChg>
      </pc:sldChg>
      <pc:sldChg chg="modSp mod modAnim">
        <pc:chgData name="Ed Godfrey" userId="61aa7c48ee0e3db0" providerId="LiveId" clId="{286FF88C-7F1D-42A4-A069-4DFFDA1D5DDA}" dt="2023-07-21T21:12:20.035" v="2281" actId="20577"/>
        <pc:sldMkLst>
          <pc:docMk/>
          <pc:sldMk cId="1929054407" sldId="423"/>
        </pc:sldMkLst>
        <pc:spChg chg="mod">
          <ac:chgData name="Ed Godfrey" userId="61aa7c48ee0e3db0" providerId="LiveId" clId="{286FF88C-7F1D-42A4-A069-4DFFDA1D5DDA}" dt="2023-07-21T21:12:12.902" v="2265" actId="255"/>
          <ac:spMkLst>
            <pc:docMk/>
            <pc:sldMk cId="1929054407" sldId="423"/>
            <ac:spMk id="3" creationId="{9E3293C3-2021-04F5-B3B2-149081BCD341}"/>
          </ac:spMkLst>
        </pc:spChg>
        <pc:spChg chg="mod">
          <ac:chgData name="Ed Godfrey" userId="61aa7c48ee0e3db0" providerId="LiveId" clId="{286FF88C-7F1D-42A4-A069-4DFFDA1D5DDA}" dt="2023-07-21T21:12:20.035" v="2281" actId="20577"/>
          <ac:spMkLst>
            <pc:docMk/>
            <pc:sldMk cId="1929054407" sldId="423"/>
            <ac:spMk id="6" creationId="{27341E30-1523-0531-D0E1-7D6824619EE0}"/>
          </ac:spMkLst>
        </pc:spChg>
      </pc:sldChg>
      <pc:sldChg chg="addSp delSp modSp mod modAnim">
        <pc:chgData name="Ed Godfrey" userId="61aa7c48ee0e3db0" providerId="LiveId" clId="{286FF88C-7F1D-42A4-A069-4DFFDA1D5DDA}" dt="2023-07-21T20:45:04.300" v="922" actId="20577"/>
        <pc:sldMkLst>
          <pc:docMk/>
          <pc:sldMk cId="478634917" sldId="446"/>
        </pc:sldMkLst>
        <pc:spChg chg="mod">
          <ac:chgData name="Ed Godfrey" userId="61aa7c48ee0e3db0" providerId="LiveId" clId="{286FF88C-7F1D-42A4-A069-4DFFDA1D5DDA}" dt="2023-07-21T20:28:52.857" v="439" actId="115"/>
          <ac:spMkLst>
            <pc:docMk/>
            <pc:sldMk cId="478634917" sldId="446"/>
            <ac:spMk id="2" creationId="{47B4A78E-AA7A-A953-FC66-DA9403B458D9}"/>
          </ac:spMkLst>
        </pc:spChg>
        <pc:spChg chg="del">
          <ac:chgData name="Ed Godfrey" userId="61aa7c48ee0e3db0" providerId="LiveId" clId="{286FF88C-7F1D-42A4-A069-4DFFDA1D5DDA}" dt="2023-07-21T20:27:50.042" v="397" actId="21"/>
          <ac:spMkLst>
            <pc:docMk/>
            <pc:sldMk cId="478634917" sldId="446"/>
            <ac:spMk id="3" creationId="{9E3293C3-2021-04F5-B3B2-149081BCD341}"/>
          </ac:spMkLst>
        </pc:spChg>
        <pc:spChg chg="add mod">
          <ac:chgData name="Ed Godfrey" userId="61aa7c48ee0e3db0" providerId="LiveId" clId="{286FF88C-7F1D-42A4-A069-4DFFDA1D5DDA}" dt="2023-07-21T20:45:04.300" v="922" actId="20577"/>
          <ac:spMkLst>
            <pc:docMk/>
            <pc:sldMk cId="478634917" sldId="446"/>
            <ac:spMk id="4" creationId="{BD0B06FA-6C54-EC18-A012-0931DB0AB2E7}"/>
          </ac:spMkLst>
        </pc:spChg>
        <pc:spChg chg="add mod">
          <ac:chgData name="Ed Godfrey" userId="61aa7c48ee0e3db0" providerId="LiveId" clId="{286FF88C-7F1D-42A4-A069-4DFFDA1D5DDA}" dt="2023-07-21T20:31:30.877" v="587" actId="255"/>
          <ac:spMkLst>
            <pc:docMk/>
            <pc:sldMk cId="478634917" sldId="446"/>
            <ac:spMk id="5" creationId="{7C9127C1-F49D-9DA7-3748-57306D9F9733}"/>
          </ac:spMkLst>
        </pc:spChg>
        <pc:spChg chg="mod">
          <ac:chgData name="Ed Godfrey" userId="61aa7c48ee0e3db0" providerId="LiveId" clId="{286FF88C-7F1D-42A4-A069-4DFFDA1D5DDA}" dt="2023-07-21T20:28:02.964" v="402" actId="255"/>
          <ac:spMkLst>
            <pc:docMk/>
            <pc:sldMk cId="478634917" sldId="446"/>
            <ac:spMk id="6" creationId="{27341E30-1523-0531-D0E1-7D6824619EE0}"/>
          </ac:spMkLst>
        </pc:spChg>
        <pc:spChg chg="add mod">
          <ac:chgData name="Ed Godfrey" userId="61aa7c48ee0e3db0" providerId="LiveId" clId="{286FF88C-7F1D-42A4-A069-4DFFDA1D5DDA}" dt="2023-07-21T20:32:19.507" v="648" actId="20577"/>
          <ac:spMkLst>
            <pc:docMk/>
            <pc:sldMk cId="478634917" sldId="446"/>
            <ac:spMk id="7" creationId="{0F956ABA-A183-F5F6-5096-59302A516296}"/>
          </ac:spMkLst>
        </pc:spChg>
      </pc:sldChg>
      <pc:sldChg chg="del">
        <pc:chgData name="Ed Godfrey" userId="61aa7c48ee0e3db0" providerId="LiveId" clId="{286FF88C-7F1D-42A4-A069-4DFFDA1D5DDA}" dt="2023-07-21T21:13:12.998" v="2289" actId="47"/>
        <pc:sldMkLst>
          <pc:docMk/>
          <pc:sldMk cId="1201174360" sldId="448"/>
        </pc:sldMkLst>
      </pc:sldChg>
      <pc:sldChg chg="modSp mod modAnim">
        <pc:chgData name="Ed Godfrey" userId="61aa7c48ee0e3db0" providerId="LiveId" clId="{286FF88C-7F1D-42A4-A069-4DFFDA1D5DDA}" dt="2023-07-21T20:15:59.847" v="149"/>
        <pc:sldMkLst>
          <pc:docMk/>
          <pc:sldMk cId="3112937943" sldId="459"/>
        </pc:sldMkLst>
        <pc:spChg chg="mod">
          <ac:chgData name="Ed Godfrey" userId="61aa7c48ee0e3db0" providerId="LiveId" clId="{286FF88C-7F1D-42A4-A069-4DFFDA1D5DDA}" dt="2023-07-21T20:15:27.453" v="110" actId="1036"/>
          <ac:spMkLst>
            <pc:docMk/>
            <pc:sldMk cId="3112937943" sldId="459"/>
            <ac:spMk id="3" creationId="{9E3293C3-2021-04F5-B3B2-149081BCD341}"/>
          </ac:spMkLst>
        </pc:spChg>
        <pc:spChg chg="mod">
          <ac:chgData name="Ed Godfrey" userId="61aa7c48ee0e3db0" providerId="LiveId" clId="{286FF88C-7F1D-42A4-A069-4DFFDA1D5DDA}" dt="2023-07-21T20:15:36.632" v="111" actId="255"/>
          <ac:spMkLst>
            <pc:docMk/>
            <pc:sldMk cId="3112937943" sldId="459"/>
            <ac:spMk id="6" creationId="{27341E30-1523-0531-D0E1-7D6824619EE0}"/>
          </ac:spMkLst>
        </pc:spChg>
      </pc:sldChg>
      <pc:sldChg chg="modSp mod">
        <pc:chgData name="Ed Godfrey" userId="61aa7c48ee0e3db0" providerId="LiveId" clId="{286FF88C-7F1D-42A4-A069-4DFFDA1D5DDA}" dt="2023-07-21T20:20:14.826" v="188" actId="1036"/>
        <pc:sldMkLst>
          <pc:docMk/>
          <pc:sldMk cId="141166170" sldId="460"/>
        </pc:sldMkLst>
        <pc:spChg chg="mod">
          <ac:chgData name="Ed Godfrey" userId="61aa7c48ee0e3db0" providerId="LiveId" clId="{286FF88C-7F1D-42A4-A069-4DFFDA1D5DDA}" dt="2023-07-21T20:20:14.826" v="188" actId="1036"/>
          <ac:spMkLst>
            <pc:docMk/>
            <pc:sldMk cId="141166170" sldId="460"/>
            <ac:spMk id="3" creationId="{9E3293C3-2021-04F5-B3B2-149081BCD341}"/>
          </ac:spMkLst>
        </pc:spChg>
        <pc:spChg chg="mod">
          <ac:chgData name="Ed Godfrey" userId="61aa7c48ee0e3db0" providerId="LiveId" clId="{286FF88C-7F1D-42A4-A069-4DFFDA1D5DDA}" dt="2023-07-21T20:19:43.352" v="166" actId="20577"/>
          <ac:spMkLst>
            <pc:docMk/>
            <pc:sldMk cId="141166170" sldId="460"/>
            <ac:spMk id="6" creationId="{27341E30-1523-0531-D0E1-7D6824619EE0}"/>
          </ac:spMkLst>
        </pc:spChg>
      </pc:sldChg>
      <pc:sldChg chg="del">
        <pc:chgData name="Ed Godfrey" userId="61aa7c48ee0e3db0" providerId="LiveId" clId="{286FF88C-7F1D-42A4-A069-4DFFDA1D5DDA}" dt="2023-07-21T21:13:12.800" v="2288" actId="47"/>
        <pc:sldMkLst>
          <pc:docMk/>
          <pc:sldMk cId="2439800376" sldId="466"/>
        </pc:sldMkLst>
      </pc:sldChg>
      <pc:sldChg chg="del">
        <pc:chgData name="Ed Godfrey" userId="61aa7c48ee0e3db0" providerId="LiveId" clId="{286FF88C-7F1D-42A4-A069-4DFFDA1D5DDA}" dt="2023-07-21T21:12:27.938" v="2283" actId="47"/>
        <pc:sldMkLst>
          <pc:docMk/>
          <pc:sldMk cId="4241615019" sldId="467"/>
        </pc:sldMkLst>
      </pc:sldChg>
      <pc:sldChg chg="modSp mod">
        <pc:chgData name="Ed Godfrey" userId="61aa7c48ee0e3db0" providerId="LiveId" clId="{286FF88C-7F1D-42A4-A069-4DFFDA1D5DDA}" dt="2023-07-21T20:11:26.018" v="0" actId="2711"/>
        <pc:sldMkLst>
          <pc:docMk/>
          <pc:sldMk cId="1874828066" sldId="471"/>
        </pc:sldMkLst>
        <pc:spChg chg="mod">
          <ac:chgData name="Ed Godfrey" userId="61aa7c48ee0e3db0" providerId="LiveId" clId="{286FF88C-7F1D-42A4-A069-4DFFDA1D5DDA}" dt="2023-07-21T20:11:26.018" v="0" actId="2711"/>
          <ac:spMkLst>
            <pc:docMk/>
            <pc:sldMk cId="1874828066" sldId="471"/>
            <ac:spMk id="3" creationId="{1206BF46-F60A-B583-BE9A-98813DA83DD6}"/>
          </ac:spMkLst>
        </pc:spChg>
      </pc:sldChg>
      <pc:sldChg chg="modSp mod">
        <pc:chgData name="Ed Godfrey" userId="61aa7c48ee0e3db0" providerId="LiveId" clId="{286FF88C-7F1D-42A4-A069-4DFFDA1D5DDA}" dt="2023-07-21T20:13:33.315" v="41" actId="113"/>
        <pc:sldMkLst>
          <pc:docMk/>
          <pc:sldMk cId="2223733845" sldId="472"/>
        </pc:sldMkLst>
        <pc:spChg chg="mod">
          <ac:chgData name="Ed Godfrey" userId="61aa7c48ee0e3db0" providerId="LiveId" clId="{286FF88C-7F1D-42A4-A069-4DFFDA1D5DDA}" dt="2023-07-21T20:13:33.315" v="41" actId="113"/>
          <ac:spMkLst>
            <pc:docMk/>
            <pc:sldMk cId="2223733845" sldId="472"/>
            <ac:spMk id="3" creationId="{9E3293C3-2021-04F5-B3B2-149081BCD341}"/>
          </ac:spMkLst>
        </pc:spChg>
        <pc:spChg chg="mod">
          <ac:chgData name="Ed Godfrey" userId="61aa7c48ee0e3db0" providerId="LiveId" clId="{286FF88C-7F1D-42A4-A069-4DFFDA1D5DDA}" dt="2023-07-21T20:13:28.940" v="40" actId="20577"/>
          <ac:spMkLst>
            <pc:docMk/>
            <pc:sldMk cId="2223733845" sldId="472"/>
            <ac:spMk id="6" creationId="{27341E30-1523-0531-D0E1-7D6824619EE0}"/>
          </ac:spMkLst>
        </pc:spChg>
      </pc:sldChg>
      <pc:sldChg chg="del">
        <pc:chgData name="Ed Godfrey" userId="61aa7c48ee0e3db0" providerId="LiveId" clId="{286FF88C-7F1D-42A4-A069-4DFFDA1D5DDA}" dt="2023-07-21T21:11:45.980" v="2258" actId="47"/>
        <pc:sldMkLst>
          <pc:docMk/>
          <pc:sldMk cId="3217484139" sldId="473"/>
        </pc:sldMkLst>
      </pc:sldChg>
      <pc:sldChg chg="del">
        <pc:chgData name="Ed Godfrey" userId="61aa7c48ee0e3db0" providerId="LiveId" clId="{286FF88C-7F1D-42A4-A069-4DFFDA1D5DDA}" dt="2023-07-21T21:11:46.819" v="2259" actId="47"/>
        <pc:sldMkLst>
          <pc:docMk/>
          <pc:sldMk cId="2644882770" sldId="474"/>
        </pc:sldMkLst>
      </pc:sldChg>
      <pc:sldChg chg="del">
        <pc:chgData name="Ed Godfrey" userId="61aa7c48ee0e3db0" providerId="LiveId" clId="{286FF88C-7F1D-42A4-A069-4DFFDA1D5DDA}" dt="2023-07-21T21:11:47.855" v="2260" actId="47"/>
        <pc:sldMkLst>
          <pc:docMk/>
          <pc:sldMk cId="2416320134" sldId="475"/>
        </pc:sldMkLst>
      </pc:sldChg>
      <pc:sldChg chg="del">
        <pc:chgData name="Ed Godfrey" userId="61aa7c48ee0e3db0" providerId="LiveId" clId="{286FF88C-7F1D-42A4-A069-4DFFDA1D5DDA}" dt="2023-07-21T21:12:26.736" v="2282" actId="47"/>
        <pc:sldMkLst>
          <pc:docMk/>
          <pc:sldMk cId="225553373" sldId="476"/>
        </pc:sldMkLst>
      </pc:sldChg>
      <pc:sldChg chg="del">
        <pc:chgData name="Ed Godfrey" userId="61aa7c48ee0e3db0" providerId="LiveId" clId="{286FF88C-7F1D-42A4-A069-4DFFDA1D5DDA}" dt="2023-07-21T21:12:28.443" v="2284" actId="47"/>
        <pc:sldMkLst>
          <pc:docMk/>
          <pc:sldMk cId="1958572883" sldId="477"/>
        </pc:sldMkLst>
      </pc:sldChg>
      <pc:sldChg chg="del">
        <pc:chgData name="Ed Godfrey" userId="61aa7c48ee0e3db0" providerId="LiveId" clId="{286FF88C-7F1D-42A4-A069-4DFFDA1D5DDA}" dt="2023-07-21T21:12:28.890" v="2285" actId="47"/>
        <pc:sldMkLst>
          <pc:docMk/>
          <pc:sldMk cId="4062888887" sldId="478"/>
        </pc:sldMkLst>
      </pc:sldChg>
      <pc:sldChg chg="del">
        <pc:chgData name="Ed Godfrey" userId="61aa7c48ee0e3db0" providerId="LiveId" clId="{286FF88C-7F1D-42A4-A069-4DFFDA1D5DDA}" dt="2023-07-21T21:12:29.553" v="2286" actId="47"/>
        <pc:sldMkLst>
          <pc:docMk/>
          <pc:sldMk cId="3357938463" sldId="479"/>
        </pc:sldMkLst>
      </pc:sldChg>
      <pc:sldChg chg="del">
        <pc:chgData name="Ed Godfrey" userId="61aa7c48ee0e3db0" providerId="LiveId" clId="{286FF88C-7F1D-42A4-A069-4DFFDA1D5DDA}" dt="2023-07-21T21:13:13.191" v="2290" actId="47"/>
        <pc:sldMkLst>
          <pc:docMk/>
          <pc:sldMk cId="1070809562" sldId="480"/>
        </pc:sldMkLst>
      </pc:sldChg>
      <pc:sldChg chg="modSp add mod">
        <pc:chgData name="Ed Godfrey" userId="61aa7c48ee0e3db0" providerId="LiveId" clId="{286FF88C-7F1D-42A4-A069-4DFFDA1D5DDA}" dt="2023-07-21T20:21:23.361" v="195" actId="20577"/>
        <pc:sldMkLst>
          <pc:docMk/>
          <pc:sldMk cId="932969965" sldId="481"/>
        </pc:sldMkLst>
        <pc:spChg chg="mod">
          <ac:chgData name="Ed Godfrey" userId="61aa7c48ee0e3db0" providerId="LiveId" clId="{286FF88C-7F1D-42A4-A069-4DFFDA1D5DDA}" dt="2023-07-21T20:21:23.361" v="195" actId="20577"/>
          <ac:spMkLst>
            <pc:docMk/>
            <pc:sldMk cId="932969965" sldId="481"/>
            <ac:spMk id="3" creationId="{9E3293C3-2021-04F5-B3B2-149081BCD341}"/>
          </ac:spMkLst>
        </pc:spChg>
      </pc:sldChg>
      <pc:sldChg chg="modSp add mod modAnim">
        <pc:chgData name="Ed Godfrey" userId="61aa7c48ee0e3db0" providerId="LiveId" clId="{286FF88C-7F1D-42A4-A069-4DFFDA1D5DDA}" dt="2023-07-21T20:26:19.910" v="350"/>
        <pc:sldMkLst>
          <pc:docMk/>
          <pc:sldMk cId="783439948" sldId="482"/>
        </pc:sldMkLst>
        <pc:spChg chg="mod">
          <ac:chgData name="Ed Godfrey" userId="61aa7c48ee0e3db0" providerId="LiveId" clId="{286FF88C-7F1D-42A4-A069-4DFFDA1D5DDA}" dt="2023-07-21T20:25:56.151" v="336" actId="20577"/>
          <ac:spMkLst>
            <pc:docMk/>
            <pc:sldMk cId="783439948" sldId="482"/>
            <ac:spMk id="3" creationId="{9E3293C3-2021-04F5-B3B2-149081BCD341}"/>
          </ac:spMkLst>
        </pc:spChg>
        <pc:spChg chg="mod">
          <ac:chgData name="Ed Godfrey" userId="61aa7c48ee0e3db0" providerId="LiveId" clId="{286FF88C-7F1D-42A4-A069-4DFFDA1D5DDA}" dt="2023-07-21T20:23:43.063" v="222" actId="20577"/>
          <ac:spMkLst>
            <pc:docMk/>
            <pc:sldMk cId="783439948" sldId="482"/>
            <ac:spMk id="6" creationId="{27341E30-1523-0531-D0E1-7D6824619EE0}"/>
          </ac:spMkLst>
        </pc:spChg>
      </pc:sldChg>
      <pc:sldChg chg="modSp add mod">
        <pc:chgData name="Ed Godfrey" userId="61aa7c48ee0e3db0" providerId="LiveId" clId="{286FF88C-7F1D-42A4-A069-4DFFDA1D5DDA}" dt="2023-07-21T20:34:42.057" v="691" actId="20577"/>
        <pc:sldMkLst>
          <pc:docMk/>
          <pc:sldMk cId="1548459071" sldId="483"/>
        </pc:sldMkLst>
        <pc:spChg chg="mod">
          <ac:chgData name="Ed Godfrey" userId="61aa7c48ee0e3db0" providerId="LiveId" clId="{286FF88C-7F1D-42A4-A069-4DFFDA1D5DDA}" dt="2023-07-21T20:34:35.729" v="674" actId="113"/>
          <ac:spMkLst>
            <pc:docMk/>
            <pc:sldMk cId="1548459071" sldId="483"/>
            <ac:spMk id="3" creationId="{9E3293C3-2021-04F5-B3B2-149081BCD341}"/>
          </ac:spMkLst>
        </pc:spChg>
        <pc:spChg chg="mod">
          <ac:chgData name="Ed Godfrey" userId="61aa7c48ee0e3db0" providerId="LiveId" clId="{286FF88C-7F1D-42A4-A069-4DFFDA1D5DDA}" dt="2023-07-21T20:34:42.057" v="691" actId="20577"/>
          <ac:spMkLst>
            <pc:docMk/>
            <pc:sldMk cId="1548459071" sldId="483"/>
            <ac:spMk id="6" creationId="{27341E30-1523-0531-D0E1-7D6824619EE0}"/>
          </ac:spMkLst>
        </pc:spChg>
      </pc:sldChg>
      <pc:sldChg chg="modSp add mod">
        <pc:chgData name="Ed Godfrey" userId="61aa7c48ee0e3db0" providerId="LiveId" clId="{286FF88C-7F1D-42A4-A069-4DFFDA1D5DDA}" dt="2023-07-21T20:35:16.584" v="711" actId="20577"/>
        <pc:sldMkLst>
          <pc:docMk/>
          <pc:sldMk cId="1591814193" sldId="484"/>
        </pc:sldMkLst>
        <pc:spChg chg="mod">
          <ac:chgData name="Ed Godfrey" userId="61aa7c48ee0e3db0" providerId="LiveId" clId="{286FF88C-7F1D-42A4-A069-4DFFDA1D5DDA}" dt="2023-07-21T20:35:07.489" v="695" actId="113"/>
          <ac:spMkLst>
            <pc:docMk/>
            <pc:sldMk cId="1591814193" sldId="484"/>
            <ac:spMk id="3" creationId="{9E3293C3-2021-04F5-B3B2-149081BCD341}"/>
          </ac:spMkLst>
        </pc:spChg>
        <pc:spChg chg="mod">
          <ac:chgData name="Ed Godfrey" userId="61aa7c48ee0e3db0" providerId="LiveId" clId="{286FF88C-7F1D-42A4-A069-4DFFDA1D5DDA}" dt="2023-07-21T20:35:16.584" v="711" actId="20577"/>
          <ac:spMkLst>
            <pc:docMk/>
            <pc:sldMk cId="1591814193" sldId="484"/>
            <ac:spMk id="6" creationId="{27341E30-1523-0531-D0E1-7D6824619EE0}"/>
          </ac:spMkLst>
        </pc:spChg>
      </pc:sldChg>
      <pc:sldChg chg="delSp modSp add mod delAnim modAnim">
        <pc:chgData name="Ed Godfrey" userId="61aa7c48ee0e3db0" providerId="LiveId" clId="{286FF88C-7F1D-42A4-A069-4DFFDA1D5DDA}" dt="2023-07-21T20:45:57.427" v="938"/>
        <pc:sldMkLst>
          <pc:docMk/>
          <pc:sldMk cId="1579157065" sldId="485"/>
        </pc:sldMkLst>
        <pc:spChg chg="mod">
          <ac:chgData name="Ed Godfrey" userId="61aa7c48ee0e3db0" providerId="LiveId" clId="{286FF88C-7F1D-42A4-A069-4DFFDA1D5DDA}" dt="2023-07-21T20:44:31.893" v="917" actId="20577"/>
          <ac:spMkLst>
            <pc:docMk/>
            <pc:sldMk cId="1579157065" sldId="485"/>
            <ac:spMk id="4" creationId="{BD0B06FA-6C54-EC18-A012-0931DB0AB2E7}"/>
          </ac:spMkLst>
        </pc:spChg>
        <pc:spChg chg="del mod">
          <ac:chgData name="Ed Godfrey" userId="61aa7c48ee0e3db0" providerId="LiveId" clId="{286FF88C-7F1D-42A4-A069-4DFFDA1D5DDA}" dt="2023-07-21T20:39:34.208" v="762" actId="21"/>
          <ac:spMkLst>
            <pc:docMk/>
            <pc:sldMk cId="1579157065" sldId="485"/>
            <ac:spMk id="5" creationId="{7C9127C1-F49D-9DA7-3748-57306D9F9733}"/>
          </ac:spMkLst>
        </pc:spChg>
        <pc:spChg chg="del">
          <ac:chgData name="Ed Godfrey" userId="61aa7c48ee0e3db0" providerId="LiveId" clId="{286FF88C-7F1D-42A4-A069-4DFFDA1D5DDA}" dt="2023-07-21T20:39:30.981" v="761" actId="21"/>
          <ac:spMkLst>
            <pc:docMk/>
            <pc:sldMk cId="1579157065" sldId="485"/>
            <ac:spMk id="7" creationId="{0F956ABA-A183-F5F6-5096-59302A516296}"/>
          </ac:spMkLst>
        </pc:spChg>
      </pc:sldChg>
      <pc:sldChg chg="modSp add modAnim">
        <pc:chgData name="Ed Godfrey" userId="61aa7c48ee0e3db0" providerId="LiveId" clId="{286FF88C-7F1D-42A4-A069-4DFFDA1D5DDA}" dt="2023-07-21T20:48:10.250" v="1170" actId="20577"/>
        <pc:sldMkLst>
          <pc:docMk/>
          <pc:sldMk cId="3505109458" sldId="486"/>
        </pc:sldMkLst>
        <pc:spChg chg="mod">
          <ac:chgData name="Ed Godfrey" userId="61aa7c48ee0e3db0" providerId="LiveId" clId="{286FF88C-7F1D-42A4-A069-4DFFDA1D5DDA}" dt="2023-07-21T20:48:10.250" v="1170" actId="20577"/>
          <ac:spMkLst>
            <pc:docMk/>
            <pc:sldMk cId="3505109458" sldId="486"/>
            <ac:spMk id="4" creationId="{BD0B06FA-6C54-EC18-A012-0931DB0AB2E7}"/>
          </ac:spMkLst>
        </pc:spChg>
      </pc:sldChg>
      <pc:sldChg chg="addSp delSp modSp add mod modAnim">
        <pc:chgData name="Ed Godfrey" userId="61aa7c48ee0e3db0" providerId="LiveId" clId="{286FF88C-7F1D-42A4-A069-4DFFDA1D5DDA}" dt="2023-07-21T20:51:25.411" v="1310" actId="21"/>
        <pc:sldMkLst>
          <pc:docMk/>
          <pc:sldMk cId="3583957780" sldId="487"/>
        </pc:sldMkLst>
        <pc:spChg chg="add del mod">
          <ac:chgData name="Ed Godfrey" userId="61aa7c48ee0e3db0" providerId="LiveId" clId="{286FF88C-7F1D-42A4-A069-4DFFDA1D5DDA}" dt="2023-07-21T20:51:25.411" v="1310" actId="21"/>
          <ac:spMkLst>
            <pc:docMk/>
            <pc:sldMk cId="3583957780" sldId="487"/>
            <ac:spMk id="3" creationId="{849F7C93-BE62-5DFD-F00D-5E7AF0FEA129}"/>
          </ac:spMkLst>
        </pc:spChg>
        <pc:spChg chg="mod">
          <ac:chgData name="Ed Godfrey" userId="61aa7c48ee0e3db0" providerId="LiveId" clId="{286FF88C-7F1D-42A4-A069-4DFFDA1D5DDA}" dt="2023-07-21T20:50:19.104" v="1217" actId="14100"/>
          <ac:spMkLst>
            <pc:docMk/>
            <pc:sldMk cId="3583957780" sldId="487"/>
            <ac:spMk id="4" creationId="{BD0B06FA-6C54-EC18-A012-0931DB0AB2E7}"/>
          </ac:spMkLst>
        </pc:spChg>
      </pc:sldChg>
      <pc:sldChg chg="new del">
        <pc:chgData name="Ed Godfrey" userId="61aa7c48ee0e3db0" providerId="LiveId" clId="{286FF88C-7F1D-42A4-A069-4DFFDA1D5DDA}" dt="2023-07-21T20:45:20.305" v="924" actId="47"/>
        <pc:sldMkLst>
          <pc:docMk/>
          <pc:sldMk cId="4153737840" sldId="487"/>
        </pc:sldMkLst>
      </pc:sldChg>
      <pc:sldChg chg="modSp add mod">
        <pc:chgData name="Ed Godfrey" userId="61aa7c48ee0e3db0" providerId="LiveId" clId="{286FF88C-7F1D-42A4-A069-4DFFDA1D5DDA}" dt="2023-07-21T20:52:27.280" v="1361" actId="255"/>
        <pc:sldMkLst>
          <pc:docMk/>
          <pc:sldMk cId="1814707102" sldId="488"/>
        </pc:sldMkLst>
        <pc:spChg chg="mod">
          <ac:chgData name="Ed Godfrey" userId="61aa7c48ee0e3db0" providerId="LiveId" clId="{286FF88C-7F1D-42A4-A069-4DFFDA1D5DDA}" dt="2023-07-21T20:52:27.280" v="1361" actId="255"/>
          <ac:spMkLst>
            <pc:docMk/>
            <pc:sldMk cId="1814707102" sldId="488"/>
            <ac:spMk id="3" creationId="{9E3293C3-2021-04F5-B3B2-149081BCD341}"/>
          </ac:spMkLst>
        </pc:spChg>
        <pc:spChg chg="mod">
          <ac:chgData name="Ed Godfrey" userId="61aa7c48ee0e3db0" providerId="LiveId" clId="{286FF88C-7F1D-42A4-A069-4DFFDA1D5DDA}" dt="2023-07-21T20:51:56.345" v="1327" actId="20577"/>
          <ac:spMkLst>
            <pc:docMk/>
            <pc:sldMk cId="1814707102" sldId="488"/>
            <ac:spMk id="6" creationId="{27341E30-1523-0531-D0E1-7D6824619EE0}"/>
          </ac:spMkLst>
        </pc:spChg>
      </pc:sldChg>
      <pc:sldChg chg="addSp modSp add mod modAnim">
        <pc:chgData name="Ed Godfrey" userId="61aa7c48ee0e3db0" providerId="LiveId" clId="{286FF88C-7F1D-42A4-A069-4DFFDA1D5DDA}" dt="2023-07-21T20:53:58.410" v="1527"/>
        <pc:sldMkLst>
          <pc:docMk/>
          <pc:sldMk cId="1490809064" sldId="489"/>
        </pc:sldMkLst>
        <pc:spChg chg="add mod">
          <ac:chgData name="Ed Godfrey" userId="61aa7c48ee0e3db0" providerId="LiveId" clId="{286FF88C-7F1D-42A4-A069-4DFFDA1D5DDA}" dt="2023-07-21T20:53:39.820" v="1501" actId="255"/>
          <ac:spMkLst>
            <pc:docMk/>
            <pc:sldMk cId="1490809064" sldId="489"/>
            <ac:spMk id="2" creationId="{31FAB2F4-D950-B900-1ECE-EB3239986C8C}"/>
          </ac:spMkLst>
        </pc:spChg>
        <pc:spChg chg="mod">
          <ac:chgData name="Ed Godfrey" userId="61aa7c48ee0e3db0" providerId="LiveId" clId="{286FF88C-7F1D-42A4-A069-4DFFDA1D5DDA}" dt="2023-07-21T20:52:53.990" v="1365" actId="113"/>
          <ac:spMkLst>
            <pc:docMk/>
            <pc:sldMk cId="1490809064" sldId="489"/>
            <ac:spMk id="3" creationId="{9E3293C3-2021-04F5-B3B2-149081BCD341}"/>
          </ac:spMkLst>
        </pc:spChg>
        <pc:spChg chg="mod">
          <ac:chgData name="Ed Godfrey" userId="61aa7c48ee0e3db0" providerId="LiveId" clId="{286FF88C-7F1D-42A4-A069-4DFFDA1D5DDA}" dt="2023-07-21T20:52:59.640" v="1373" actId="20577"/>
          <ac:spMkLst>
            <pc:docMk/>
            <pc:sldMk cId="1490809064" sldId="489"/>
            <ac:spMk id="6" creationId="{27341E30-1523-0531-D0E1-7D6824619EE0}"/>
          </ac:spMkLst>
        </pc:spChg>
      </pc:sldChg>
      <pc:sldChg chg="modSp add mod">
        <pc:chgData name="Ed Godfrey" userId="61aa7c48ee0e3db0" providerId="LiveId" clId="{286FF88C-7F1D-42A4-A069-4DFFDA1D5DDA}" dt="2023-07-21T20:55:33.711" v="1588" actId="20577"/>
        <pc:sldMkLst>
          <pc:docMk/>
          <pc:sldMk cId="115522470" sldId="490"/>
        </pc:sldMkLst>
        <pc:spChg chg="mod">
          <ac:chgData name="Ed Godfrey" userId="61aa7c48ee0e3db0" providerId="LiveId" clId="{286FF88C-7F1D-42A4-A069-4DFFDA1D5DDA}" dt="2023-07-21T20:55:33.711" v="1588" actId="20577"/>
          <ac:spMkLst>
            <pc:docMk/>
            <pc:sldMk cId="115522470" sldId="490"/>
            <ac:spMk id="3" creationId="{9E3293C3-2021-04F5-B3B2-149081BCD341}"/>
          </ac:spMkLst>
        </pc:spChg>
        <pc:spChg chg="mod">
          <ac:chgData name="Ed Godfrey" userId="61aa7c48ee0e3db0" providerId="LiveId" clId="{286FF88C-7F1D-42A4-A069-4DFFDA1D5DDA}" dt="2023-07-21T20:54:41.463" v="1550" actId="20577"/>
          <ac:spMkLst>
            <pc:docMk/>
            <pc:sldMk cId="115522470" sldId="490"/>
            <ac:spMk id="6" creationId="{27341E30-1523-0531-D0E1-7D6824619EE0}"/>
          </ac:spMkLst>
        </pc:spChg>
      </pc:sldChg>
      <pc:sldChg chg="delSp modSp add mod delAnim modAnim">
        <pc:chgData name="Ed Godfrey" userId="61aa7c48ee0e3db0" providerId="LiveId" clId="{286FF88C-7F1D-42A4-A069-4DFFDA1D5DDA}" dt="2023-07-21T21:03:02.717" v="1927"/>
        <pc:sldMkLst>
          <pc:docMk/>
          <pc:sldMk cId="854832977" sldId="491"/>
        </pc:sldMkLst>
        <pc:spChg chg="mod">
          <ac:chgData name="Ed Godfrey" userId="61aa7c48ee0e3db0" providerId="LiveId" clId="{286FF88C-7F1D-42A4-A069-4DFFDA1D5DDA}" dt="2023-07-21T20:57:18.378" v="1613" actId="113"/>
          <ac:spMkLst>
            <pc:docMk/>
            <pc:sldMk cId="854832977" sldId="491"/>
            <ac:spMk id="2" creationId="{47B4A78E-AA7A-A953-FC66-DA9403B458D9}"/>
          </ac:spMkLst>
        </pc:spChg>
        <pc:spChg chg="mod">
          <ac:chgData name="Ed Godfrey" userId="61aa7c48ee0e3db0" providerId="LiveId" clId="{286FF88C-7F1D-42A4-A069-4DFFDA1D5DDA}" dt="2023-07-21T21:01:46.232" v="1913" actId="6549"/>
          <ac:spMkLst>
            <pc:docMk/>
            <pc:sldMk cId="854832977" sldId="491"/>
            <ac:spMk id="4" creationId="{BD0B06FA-6C54-EC18-A012-0931DB0AB2E7}"/>
          </ac:spMkLst>
        </pc:spChg>
        <pc:spChg chg="del mod">
          <ac:chgData name="Ed Godfrey" userId="61aa7c48ee0e3db0" providerId="LiveId" clId="{286FF88C-7F1D-42A4-A069-4DFFDA1D5DDA}" dt="2023-07-21T21:00:13.004" v="1849" actId="21"/>
          <ac:spMkLst>
            <pc:docMk/>
            <pc:sldMk cId="854832977" sldId="491"/>
            <ac:spMk id="5" creationId="{7C9127C1-F49D-9DA7-3748-57306D9F9733}"/>
          </ac:spMkLst>
        </pc:spChg>
        <pc:spChg chg="mod">
          <ac:chgData name="Ed Godfrey" userId="61aa7c48ee0e3db0" providerId="LiveId" clId="{286FF88C-7F1D-42A4-A069-4DFFDA1D5DDA}" dt="2023-07-21T20:57:21.790" v="1615" actId="20577"/>
          <ac:spMkLst>
            <pc:docMk/>
            <pc:sldMk cId="854832977" sldId="491"/>
            <ac:spMk id="6" creationId="{27341E30-1523-0531-D0E1-7D6824619EE0}"/>
          </ac:spMkLst>
        </pc:spChg>
        <pc:spChg chg="del mod">
          <ac:chgData name="Ed Godfrey" userId="61aa7c48ee0e3db0" providerId="LiveId" clId="{286FF88C-7F1D-42A4-A069-4DFFDA1D5DDA}" dt="2023-07-21T21:00:18.241" v="1850" actId="21"/>
          <ac:spMkLst>
            <pc:docMk/>
            <pc:sldMk cId="854832977" sldId="491"/>
            <ac:spMk id="7" creationId="{0F956ABA-A183-F5F6-5096-59302A516296}"/>
          </ac:spMkLst>
        </pc:spChg>
      </pc:sldChg>
      <pc:sldChg chg="modSp add mod modAnim">
        <pc:chgData name="Ed Godfrey" userId="61aa7c48ee0e3db0" providerId="LiveId" clId="{286FF88C-7F1D-42A4-A069-4DFFDA1D5DDA}" dt="2023-07-21T21:06:52.464" v="2058" actId="6549"/>
        <pc:sldMkLst>
          <pc:docMk/>
          <pc:sldMk cId="435860572" sldId="492"/>
        </pc:sldMkLst>
        <pc:spChg chg="mod">
          <ac:chgData name="Ed Godfrey" userId="61aa7c48ee0e3db0" providerId="LiveId" clId="{286FF88C-7F1D-42A4-A069-4DFFDA1D5DDA}" dt="2023-07-21T21:04:59.871" v="1948" actId="2711"/>
          <ac:spMkLst>
            <pc:docMk/>
            <pc:sldMk cId="435860572" sldId="492"/>
            <ac:spMk id="2" creationId="{47B4A78E-AA7A-A953-FC66-DA9403B458D9}"/>
          </ac:spMkLst>
        </pc:spChg>
        <pc:spChg chg="mod">
          <ac:chgData name="Ed Godfrey" userId="61aa7c48ee0e3db0" providerId="LiveId" clId="{286FF88C-7F1D-42A4-A069-4DFFDA1D5DDA}" dt="2023-07-21T21:06:52.464" v="2058" actId="6549"/>
          <ac:spMkLst>
            <pc:docMk/>
            <pc:sldMk cId="435860572" sldId="492"/>
            <ac:spMk id="4" creationId="{BD0B06FA-6C54-EC18-A012-0931DB0AB2E7}"/>
          </ac:spMkLst>
        </pc:spChg>
        <pc:spChg chg="mod">
          <ac:chgData name="Ed Godfrey" userId="61aa7c48ee0e3db0" providerId="LiveId" clId="{286FF88C-7F1D-42A4-A069-4DFFDA1D5DDA}" dt="2023-07-21T21:04:40.043" v="1943" actId="20577"/>
          <ac:spMkLst>
            <pc:docMk/>
            <pc:sldMk cId="435860572" sldId="492"/>
            <ac:spMk id="6" creationId="{27341E30-1523-0531-D0E1-7D6824619EE0}"/>
          </ac:spMkLst>
        </pc:spChg>
      </pc:sldChg>
      <pc:sldChg chg="modSp add mod">
        <pc:chgData name="Ed Godfrey" userId="61aa7c48ee0e3db0" providerId="LiveId" clId="{286FF88C-7F1D-42A4-A069-4DFFDA1D5DDA}" dt="2023-07-21T21:10:50.446" v="2257" actId="20577"/>
        <pc:sldMkLst>
          <pc:docMk/>
          <pc:sldMk cId="2139704428" sldId="493"/>
        </pc:sldMkLst>
        <pc:spChg chg="mod">
          <ac:chgData name="Ed Godfrey" userId="61aa7c48ee0e3db0" providerId="LiveId" clId="{286FF88C-7F1D-42A4-A069-4DFFDA1D5DDA}" dt="2023-07-21T21:08:07.119" v="2091" actId="2711"/>
          <ac:spMkLst>
            <pc:docMk/>
            <pc:sldMk cId="2139704428" sldId="493"/>
            <ac:spMk id="2" creationId="{47B4A78E-AA7A-A953-FC66-DA9403B458D9}"/>
          </ac:spMkLst>
        </pc:spChg>
        <pc:spChg chg="mod">
          <ac:chgData name="Ed Godfrey" userId="61aa7c48ee0e3db0" providerId="LiveId" clId="{286FF88C-7F1D-42A4-A069-4DFFDA1D5DDA}" dt="2023-07-21T21:10:50.446" v="2257" actId="20577"/>
          <ac:spMkLst>
            <pc:docMk/>
            <pc:sldMk cId="2139704428" sldId="493"/>
            <ac:spMk id="4" creationId="{BD0B06FA-6C54-EC18-A012-0931DB0AB2E7}"/>
          </ac:spMkLst>
        </pc:spChg>
        <pc:spChg chg="mod">
          <ac:chgData name="Ed Godfrey" userId="61aa7c48ee0e3db0" providerId="LiveId" clId="{286FF88C-7F1D-42A4-A069-4DFFDA1D5DDA}" dt="2023-07-21T21:07:39.779" v="2086" actId="6549"/>
          <ac:spMkLst>
            <pc:docMk/>
            <pc:sldMk cId="2139704428" sldId="493"/>
            <ac:spMk id="6" creationId="{27341E30-1523-0531-D0E1-7D6824619EE0}"/>
          </ac:spMkLst>
        </pc:spChg>
      </pc:sldChg>
      <pc:sldChg chg="add del">
        <pc:chgData name="Ed Godfrey" userId="61aa7c48ee0e3db0" providerId="LiveId" clId="{286FF88C-7F1D-42A4-A069-4DFFDA1D5DDA}" dt="2023-07-21T21:13:17.212" v="2292" actId="47"/>
        <pc:sldMkLst>
          <pc:docMk/>
          <pc:sldMk cId="1576097056" sldId="494"/>
        </pc:sldMkLst>
      </pc:sldChg>
      <pc:sldChg chg="add">
        <pc:chgData name="Ed Godfrey" userId="61aa7c48ee0e3db0" providerId="LiveId" clId="{286FF88C-7F1D-42A4-A069-4DFFDA1D5DDA}" dt="2023-07-21T21:13:26.305" v="2293"/>
        <pc:sldMkLst>
          <pc:docMk/>
          <pc:sldMk cId="3690045332" sldId="49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7/21/2023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ountain range with snow on top&#10;&#10;Description automatically generated">
            <a:extLst>
              <a:ext uri="{FF2B5EF4-FFF2-40B4-BE49-F238E27FC236}">
                <a16:creationId xmlns:a16="http://schemas.microsoft.com/office/drawing/2014/main" id="{DA793BA8-95F7-6D5E-405F-AD732EF20576}"/>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3825780"/>
            <a:ext cx="11660632" cy="1947333"/>
          </a:xfrm>
        </p:spPr>
        <p:txBody>
          <a:bodyPr>
            <a:normAutofit fontScale="92500" lnSpcReduction="10000"/>
          </a:bodyPr>
          <a:lstStyle/>
          <a:p>
            <a:pPr algn="ctr"/>
            <a:r>
              <a:rPr lang="en-US" sz="72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The LORD Alone is God</a:t>
            </a:r>
          </a:p>
          <a:p>
            <a:pPr algn="ctr"/>
            <a:r>
              <a:rPr lang="en-US" sz="3900" b="1" dirty="0">
                <a:solidFill>
                  <a:schemeClr val="accent6">
                    <a:lumMod val="20000"/>
                    <a:lumOff val="80000"/>
                  </a:schemeClr>
                </a:solidFill>
                <a:latin typeface="Abadi" panose="020B0604020104020204" pitchFamily="34" charset="0"/>
              </a:rPr>
              <a:t>Psalm 115</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23, 2023</a:t>
            </a:r>
          </a:p>
        </p:txBody>
      </p:sp>
    </p:spTree>
    <p:extLst>
      <p:ext uri="{BB962C8B-B14F-4D97-AF65-F5344CB8AC3E}">
        <p14:creationId xmlns:p14="http://schemas.microsoft.com/office/powerpoint/2010/main" val="187482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If you meet with a system of theology which magnifies man, flee from it as far as you can…. Here is a test for you to apply, and by it you may tell whether a thing is true or not. Does it glorify God? Then, accept it. If it does not, if it glorifies man—puts human will, human ability, human merit, into the place of the mercy and the grace of God—away with it, for it is not food fit for your souls to feed upon.</a:t>
            </a:r>
            <a:endParaRPr lang="en-US" sz="40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Charles Spurgeon</a:t>
            </a:r>
          </a:p>
        </p:txBody>
      </p:sp>
    </p:spTree>
    <p:extLst>
      <p:ext uri="{BB962C8B-B14F-4D97-AF65-F5344CB8AC3E}">
        <p14:creationId xmlns:p14="http://schemas.microsoft.com/office/powerpoint/2010/main" val="159181419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646331"/>
          </a:xfrm>
          <a:prstGeom prst="rect">
            <a:avLst/>
          </a:prstGeom>
          <a:noFill/>
        </p:spPr>
        <p:txBody>
          <a:bodyPr wrap="square" rtlCol="0">
            <a:spAutoFit/>
          </a:bodyPr>
          <a:lstStyle/>
          <a:p>
            <a:pPr marL="571500" indent="-571500" algn="just">
              <a:buAutoNum type="romanUcPeriod"/>
            </a:pPr>
            <a:r>
              <a:rPr lang="en-US" sz="3600" b="1" cap="all" dirty="0">
                <a:latin typeface="Calibri" panose="020F0502020204030204" pitchFamily="34" charset="0"/>
                <a:ea typeface="Calibri" panose="020F0502020204030204" pitchFamily="34" charset="0"/>
                <a:cs typeface="Calibri" panose="020F0502020204030204" pitchFamily="34" charset="0"/>
              </a:rPr>
              <a:t>Yahweh alone is to be glorified </a:t>
            </a:r>
            <a:r>
              <a:rPr lang="en-US" sz="3600" b="0" i="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(1-3)</a:t>
            </a:r>
            <a:r>
              <a:rPr lang="en-US" sz="3600" b="1" cap="all" dirty="0">
                <a:latin typeface="Calibri" panose="020F0502020204030204" pitchFamily="34" charset="0"/>
                <a:ea typeface="Calibri" panose="020F0502020204030204" pitchFamily="34" charset="0"/>
                <a:cs typeface="Calibri" panose="020F0502020204030204" pitchFamily="34" charset="0"/>
              </a:rPr>
              <a:t> </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409575" y="800017"/>
            <a:ext cx="11456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1 Not to us, O LORD, not to us, But to Your name give </a:t>
            </a:r>
            <a:r>
              <a:rPr lang="en-US" sz="2400" u="sng" dirty="0">
                <a:solidFill>
                  <a:schemeClr val="tx1"/>
                </a:solidFill>
                <a:latin typeface="Calibri" panose="020F0502020204030204" pitchFamily="34" charset="0"/>
                <a:ea typeface="Calibri" panose="020F0502020204030204" pitchFamily="34" charset="0"/>
                <a:cs typeface="Calibri" panose="020F0502020204030204" pitchFamily="34" charset="0"/>
              </a:rPr>
              <a:t>glory</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Because of Your lovingkindness, because of Your truth. 2 Why should the nations say, "Where, now, is their God?" 3 But our God is in the heavens; He does whatever He pleases.</a:t>
            </a:r>
          </a:p>
        </p:txBody>
      </p:sp>
      <p:sp>
        <p:nvSpPr>
          <p:cNvPr id="4" name="TextBox 3">
            <a:extLst>
              <a:ext uri="{FF2B5EF4-FFF2-40B4-BE49-F238E27FC236}">
                <a16:creationId xmlns:a16="http://schemas.microsoft.com/office/drawing/2014/main" id="{BD0B06FA-6C54-EC18-A012-0931DB0AB2E7}"/>
              </a:ext>
            </a:extLst>
          </p:cNvPr>
          <p:cNvSpPr txBox="1"/>
          <p:nvPr/>
        </p:nvSpPr>
        <p:spPr>
          <a:xfrm>
            <a:off x="495300" y="2143125"/>
            <a:ext cx="11201400" cy="1569660"/>
          </a:xfrm>
          <a:prstGeom prst="rect">
            <a:avLst/>
          </a:prstGeom>
          <a:noFill/>
        </p:spPr>
        <p:txBody>
          <a:bodyPr wrap="square" rtlCol="0">
            <a:spAutoFit/>
          </a:bodyPr>
          <a:lstStyle/>
          <a:p>
            <a:pPr marL="514350" indent="-514350">
              <a:buFont typeface="+mj-lt"/>
              <a:buAutoNum type="alphaUcPeriod"/>
            </a:pPr>
            <a:r>
              <a:rPr lang="en-US" sz="3200" dirty="0">
                <a:latin typeface="Arial" panose="020B0604020202020204" pitchFamily="34" charset="0"/>
                <a:cs typeface="Arial" panose="020B0604020202020204" pitchFamily="34" charset="0"/>
              </a:rPr>
              <a:t>Do not take God’s glory for yourself </a:t>
            </a:r>
            <a:r>
              <a:rPr lang="en-US" sz="3200" baseline="30000" dirty="0">
                <a:latin typeface="Arial" panose="020B0604020202020204" pitchFamily="34" charset="0"/>
                <a:cs typeface="Arial" panose="020B0604020202020204" pitchFamily="34" charset="0"/>
              </a:rPr>
              <a:t>(1a)</a:t>
            </a:r>
          </a:p>
          <a:p>
            <a:pPr marL="514350" indent="-514350" algn="just">
              <a:buFont typeface="+mj-lt"/>
              <a:buAutoNum type="alphaUcPeriod"/>
            </a:pPr>
            <a:r>
              <a:rPr lang="en-US" sz="3200" b="1" dirty="0">
                <a:latin typeface="Arial" panose="020B0604020202020204" pitchFamily="34" charset="0"/>
                <a:cs typeface="Arial" panose="020B0604020202020204" pitchFamily="34" charset="0"/>
              </a:rPr>
              <a:t>Proclaim the lovingkindness (mercy) and truth (faithfulness) of the LORD </a:t>
            </a:r>
            <a:r>
              <a:rPr lang="en-US" sz="3200" b="1" baseline="30000" dirty="0">
                <a:latin typeface="Arial" panose="020B0604020202020204" pitchFamily="34" charset="0"/>
                <a:cs typeface="Arial" panose="020B0604020202020204" pitchFamily="34" charset="0"/>
              </a:rPr>
              <a:t>(1b)</a:t>
            </a:r>
          </a:p>
        </p:txBody>
      </p:sp>
    </p:spTree>
    <p:extLst>
      <p:ext uri="{BB962C8B-B14F-4D97-AF65-F5344CB8AC3E}">
        <p14:creationId xmlns:p14="http://schemas.microsoft.com/office/powerpoint/2010/main" val="1579157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646331"/>
          </a:xfrm>
          <a:prstGeom prst="rect">
            <a:avLst/>
          </a:prstGeom>
          <a:noFill/>
        </p:spPr>
        <p:txBody>
          <a:bodyPr wrap="square" rtlCol="0">
            <a:spAutoFit/>
          </a:bodyPr>
          <a:lstStyle/>
          <a:p>
            <a:pPr marL="571500" indent="-571500" algn="just">
              <a:buAutoNum type="romanUcPeriod"/>
            </a:pPr>
            <a:r>
              <a:rPr lang="en-US" sz="3600" b="1" cap="all" dirty="0">
                <a:latin typeface="Calibri" panose="020F0502020204030204" pitchFamily="34" charset="0"/>
                <a:ea typeface="Calibri" panose="020F0502020204030204" pitchFamily="34" charset="0"/>
                <a:cs typeface="Calibri" panose="020F0502020204030204" pitchFamily="34" charset="0"/>
              </a:rPr>
              <a:t>Yahweh alone is to be glorified </a:t>
            </a:r>
            <a:r>
              <a:rPr lang="en-US" sz="3600" b="0" i="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(1-3)</a:t>
            </a:r>
            <a:r>
              <a:rPr lang="en-US" sz="3600" b="1" cap="all" dirty="0">
                <a:latin typeface="Calibri" panose="020F0502020204030204" pitchFamily="34" charset="0"/>
                <a:ea typeface="Calibri" panose="020F0502020204030204" pitchFamily="34" charset="0"/>
                <a:cs typeface="Calibri" panose="020F0502020204030204" pitchFamily="34" charset="0"/>
              </a:rPr>
              <a:t> </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409575" y="800017"/>
            <a:ext cx="11456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1 Not to us, O LORD, not to us, But to Your name give </a:t>
            </a:r>
            <a:r>
              <a:rPr lang="en-US" sz="2400" u="sng" dirty="0">
                <a:solidFill>
                  <a:schemeClr val="tx1"/>
                </a:solidFill>
                <a:latin typeface="Calibri" panose="020F0502020204030204" pitchFamily="34" charset="0"/>
                <a:ea typeface="Calibri" panose="020F0502020204030204" pitchFamily="34" charset="0"/>
                <a:cs typeface="Calibri" panose="020F0502020204030204" pitchFamily="34" charset="0"/>
              </a:rPr>
              <a:t>glory</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Because of Your lovingkindness, because of Your truth. 2 Why should the nations say, "Where, now, is their God?" 3 But our God is in the heavens; He does whatever He pleases.</a:t>
            </a:r>
          </a:p>
        </p:txBody>
      </p:sp>
      <p:sp>
        <p:nvSpPr>
          <p:cNvPr id="4" name="TextBox 3">
            <a:extLst>
              <a:ext uri="{FF2B5EF4-FFF2-40B4-BE49-F238E27FC236}">
                <a16:creationId xmlns:a16="http://schemas.microsoft.com/office/drawing/2014/main" id="{BD0B06FA-6C54-EC18-A012-0931DB0AB2E7}"/>
              </a:ext>
            </a:extLst>
          </p:cNvPr>
          <p:cNvSpPr txBox="1"/>
          <p:nvPr/>
        </p:nvSpPr>
        <p:spPr>
          <a:xfrm>
            <a:off x="495300" y="2143125"/>
            <a:ext cx="11201400" cy="2062103"/>
          </a:xfrm>
          <a:prstGeom prst="rect">
            <a:avLst/>
          </a:prstGeom>
          <a:noFill/>
        </p:spPr>
        <p:txBody>
          <a:bodyPr wrap="square" rtlCol="0">
            <a:spAutoFit/>
          </a:bodyPr>
          <a:lstStyle/>
          <a:p>
            <a:pPr marL="514350" indent="-514350">
              <a:buFont typeface="+mj-lt"/>
              <a:buAutoNum type="alphaUcPeriod"/>
            </a:pPr>
            <a:r>
              <a:rPr lang="en-US" sz="3200" dirty="0">
                <a:latin typeface="Arial" panose="020B0604020202020204" pitchFamily="34" charset="0"/>
                <a:cs typeface="Arial" panose="020B0604020202020204" pitchFamily="34" charset="0"/>
              </a:rPr>
              <a:t>Do not take God’s glory for yourself </a:t>
            </a:r>
            <a:r>
              <a:rPr lang="en-US" sz="3200" baseline="30000" dirty="0">
                <a:latin typeface="Arial" panose="020B0604020202020204" pitchFamily="34" charset="0"/>
                <a:cs typeface="Arial" panose="020B0604020202020204" pitchFamily="34" charset="0"/>
              </a:rPr>
              <a:t>(1a)</a:t>
            </a:r>
          </a:p>
          <a:p>
            <a:pPr marL="514350" indent="-514350" algn="just">
              <a:buFont typeface="+mj-lt"/>
              <a:buAutoNum type="alphaUcPeriod"/>
            </a:pPr>
            <a:r>
              <a:rPr lang="en-US" sz="3200" dirty="0">
                <a:latin typeface="Arial" panose="020B0604020202020204" pitchFamily="34" charset="0"/>
                <a:cs typeface="Arial" panose="020B0604020202020204" pitchFamily="34" charset="0"/>
              </a:rPr>
              <a:t>Proclaim the lovingkindness and truth of the LORD </a:t>
            </a:r>
            <a:r>
              <a:rPr lang="en-US" sz="3200" baseline="30000" dirty="0">
                <a:latin typeface="Arial" panose="020B0604020202020204" pitchFamily="34" charset="0"/>
                <a:cs typeface="Arial" panose="020B0604020202020204" pitchFamily="34" charset="0"/>
              </a:rPr>
              <a:t>(1b)</a:t>
            </a:r>
          </a:p>
          <a:p>
            <a:pPr marL="514350" indent="-514350" algn="just">
              <a:buFont typeface="+mj-lt"/>
              <a:buAutoNum type="alphaUcPeriod"/>
            </a:pPr>
            <a:r>
              <a:rPr lang="en-US" sz="3200" b="1" dirty="0">
                <a:latin typeface="Arial" panose="020B0604020202020204" pitchFamily="34" charset="0"/>
                <a:cs typeface="Arial" panose="020B0604020202020204" pitchFamily="34" charset="0"/>
              </a:rPr>
              <a:t>Do nothing that would taint God’s glory among unbelievers </a:t>
            </a:r>
            <a:r>
              <a:rPr lang="en-US" sz="3200" b="1" baseline="300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505109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646331"/>
          </a:xfrm>
          <a:prstGeom prst="rect">
            <a:avLst/>
          </a:prstGeom>
          <a:noFill/>
        </p:spPr>
        <p:txBody>
          <a:bodyPr wrap="square" rtlCol="0">
            <a:spAutoFit/>
          </a:bodyPr>
          <a:lstStyle/>
          <a:p>
            <a:pPr marL="571500" indent="-571500" algn="just">
              <a:buAutoNum type="romanUcPeriod"/>
            </a:pPr>
            <a:r>
              <a:rPr lang="en-US" sz="3600" b="1" cap="all" dirty="0">
                <a:latin typeface="Calibri" panose="020F0502020204030204" pitchFamily="34" charset="0"/>
                <a:ea typeface="Calibri" panose="020F0502020204030204" pitchFamily="34" charset="0"/>
                <a:cs typeface="Calibri" panose="020F0502020204030204" pitchFamily="34" charset="0"/>
              </a:rPr>
              <a:t>Yahweh alone is to be glorified </a:t>
            </a:r>
            <a:r>
              <a:rPr lang="en-US" sz="3600" b="0" i="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(1-3)</a:t>
            </a:r>
            <a:r>
              <a:rPr lang="en-US" sz="3600" b="1" cap="all" dirty="0">
                <a:latin typeface="Calibri" panose="020F0502020204030204" pitchFamily="34" charset="0"/>
                <a:ea typeface="Calibri" panose="020F0502020204030204" pitchFamily="34" charset="0"/>
                <a:cs typeface="Calibri" panose="020F0502020204030204" pitchFamily="34" charset="0"/>
              </a:rPr>
              <a:t> </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409575" y="800017"/>
            <a:ext cx="11456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1 Not to us, O LORD, not to us, But to Your name give </a:t>
            </a:r>
            <a:r>
              <a:rPr lang="en-US" sz="2400" u="sng" dirty="0">
                <a:solidFill>
                  <a:schemeClr val="tx1"/>
                </a:solidFill>
                <a:latin typeface="Calibri" panose="020F0502020204030204" pitchFamily="34" charset="0"/>
                <a:ea typeface="Calibri" panose="020F0502020204030204" pitchFamily="34" charset="0"/>
                <a:cs typeface="Calibri" panose="020F0502020204030204" pitchFamily="34" charset="0"/>
              </a:rPr>
              <a:t>glory</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Because of Your lovingkindness, because of Your truth. 2 Why should the nations say, "Where, now, is their God?" 3 But our God is in the heavens; He does whatever He pleases.</a:t>
            </a:r>
          </a:p>
        </p:txBody>
      </p:sp>
      <p:sp>
        <p:nvSpPr>
          <p:cNvPr id="4" name="TextBox 3">
            <a:extLst>
              <a:ext uri="{FF2B5EF4-FFF2-40B4-BE49-F238E27FC236}">
                <a16:creationId xmlns:a16="http://schemas.microsoft.com/office/drawing/2014/main" id="{BD0B06FA-6C54-EC18-A012-0931DB0AB2E7}"/>
              </a:ext>
            </a:extLst>
          </p:cNvPr>
          <p:cNvSpPr txBox="1"/>
          <p:nvPr/>
        </p:nvSpPr>
        <p:spPr>
          <a:xfrm>
            <a:off x="495299" y="2143125"/>
            <a:ext cx="11692889" cy="2062103"/>
          </a:xfrm>
          <a:prstGeom prst="rect">
            <a:avLst/>
          </a:prstGeom>
          <a:noFill/>
        </p:spPr>
        <p:txBody>
          <a:bodyPr wrap="square" rtlCol="0">
            <a:spAutoFit/>
          </a:bodyPr>
          <a:lstStyle/>
          <a:p>
            <a:pPr marL="514350" indent="-514350">
              <a:buFont typeface="+mj-lt"/>
              <a:buAutoNum type="alphaUcPeriod"/>
            </a:pPr>
            <a:r>
              <a:rPr lang="en-US" sz="3200" dirty="0">
                <a:latin typeface="Arial" panose="020B0604020202020204" pitchFamily="34" charset="0"/>
                <a:cs typeface="Arial" panose="020B0604020202020204" pitchFamily="34" charset="0"/>
              </a:rPr>
              <a:t>Do not take God’s glory for yourself </a:t>
            </a:r>
            <a:r>
              <a:rPr lang="en-US" sz="3200" baseline="30000" dirty="0">
                <a:latin typeface="Arial" panose="020B0604020202020204" pitchFamily="34" charset="0"/>
                <a:cs typeface="Arial" panose="020B0604020202020204" pitchFamily="34" charset="0"/>
              </a:rPr>
              <a:t>(1a)</a:t>
            </a:r>
          </a:p>
          <a:p>
            <a:pPr marL="514350" indent="-514350" algn="just">
              <a:buFont typeface="+mj-lt"/>
              <a:buAutoNum type="alphaUcPeriod"/>
            </a:pPr>
            <a:r>
              <a:rPr lang="en-US" sz="3200" dirty="0">
                <a:latin typeface="Arial" panose="020B0604020202020204" pitchFamily="34" charset="0"/>
                <a:cs typeface="Arial" panose="020B0604020202020204" pitchFamily="34" charset="0"/>
              </a:rPr>
              <a:t>Proclaim the lovingkindness and truth of the LORD </a:t>
            </a:r>
            <a:r>
              <a:rPr lang="en-US" sz="3200" baseline="30000" dirty="0">
                <a:latin typeface="Arial" panose="020B0604020202020204" pitchFamily="34" charset="0"/>
                <a:cs typeface="Arial" panose="020B0604020202020204" pitchFamily="34" charset="0"/>
              </a:rPr>
              <a:t>(1b)</a:t>
            </a:r>
          </a:p>
          <a:p>
            <a:pPr marL="514350" indent="-514350" algn="just">
              <a:buFont typeface="+mj-lt"/>
              <a:buAutoNum type="alphaUcPeriod"/>
            </a:pPr>
            <a:r>
              <a:rPr lang="en-US" sz="3200" dirty="0">
                <a:latin typeface="Arial" panose="020B0604020202020204" pitchFamily="34" charset="0"/>
                <a:cs typeface="Arial" panose="020B0604020202020204" pitchFamily="34" charset="0"/>
              </a:rPr>
              <a:t>Do nothing that would taint God’s glory among unbelievers </a:t>
            </a:r>
            <a:r>
              <a:rPr lang="en-US" sz="3200" baseline="30000" dirty="0">
                <a:latin typeface="Arial" panose="020B0604020202020204" pitchFamily="34" charset="0"/>
                <a:cs typeface="Arial" panose="020B0604020202020204" pitchFamily="34" charset="0"/>
              </a:rPr>
              <a:t>(2)</a:t>
            </a:r>
          </a:p>
          <a:p>
            <a:pPr marL="514350" indent="-514350" algn="just">
              <a:buFont typeface="+mj-lt"/>
              <a:buAutoNum type="alphaUcPeriod"/>
            </a:pPr>
            <a:r>
              <a:rPr lang="en-US" sz="3200" b="1" dirty="0">
                <a:latin typeface="Arial" panose="020B0604020202020204" pitchFamily="34" charset="0"/>
                <a:cs typeface="Arial" panose="020B0604020202020204" pitchFamily="34" charset="0"/>
              </a:rPr>
              <a:t>Ponder the absolute sovereignty of God </a:t>
            </a:r>
            <a:r>
              <a:rPr lang="en-US" sz="3200" b="1" baseline="300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583957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But He does according to His will in the host of heaven and among the inhabitants of earth; and no one can ward off His hand or say to Him, ‘What have You done?’</a:t>
            </a:r>
          </a:p>
          <a:p>
            <a:pPr marL="0" marR="0" algn="r">
              <a:spcBef>
                <a:spcPts val="0"/>
              </a:spcBef>
              <a:spcAft>
                <a:spcPts val="0"/>
              </a:spcAft>
            </a:pPr>
            <a:r>
              <a:rPr lang="en-US" sz="2800" b="0" kern="100" dirty="0">
                <a:solidFill>
                  <a:schemeClr val="tx1"/>
                </a:solidFill>
                <a:latin typeface="Calibri" panose="020F0502020204030204" pitchFamily="34" charset="0"/>
                <a:ea typeface="Calibri" panose="020F0502020204030204" pitchFamily="34" charset="0"/>
                <a:cs typeface="Calibri" panose="020F0502020204030204" pitchFamily="34" charset="0"/>
              </a:rPr>
              <a:t>~King Nebuchadnezzar of Babylon</a:t>
            </a:r>
            <a:endParaRPr lang="en-US" sz="2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Daniel 4:25</a:t>
            </a:r>
          </a:p>
        </p:txBody>
      </p:sp>
    </p:spTree>
    <p:extLst>
      <p:ext uri="{BB962C8B-B14F-4D97-AF65-F5344CB8AC3E}">
        <p14:creationId xmlns:p14="http://schemas.microsoft.com/office/powerpoint/2010/main" val="181470710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know that You can do all things, and that no purpose of Yours can be thwarted.</a:t>
            </a:r>
            <a:endParaRPr lang="en-US" sz="4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Job 42:2</a:t>
            </a:r>
          </a:p>
        </p:txBody>
      </p:sp>
      <p:sp>
        <p:nvSpPr>
          <p:cNvPr id="2" name="Text Box 3">
            <a:extLst>
              <a:ext uri="{FF2B5EF4-FFF2-40B4-BE49-F238E27FC236}">
                <a16:creationId xmlns:a16="http://schemas.microsoft.com/office/drawing/2014/main" id="{31FAB2F4-D950-B900-1ECE-EB3239986C8C}"/>
              </a:ext>
            </a:extLst>
          </p:cNvPr>
          <p:cNvSpPr txBox="1">
            <a:spLocks noChangeArrowheads="1"/>
          </p:cNvSpPr>
          <p:nvPr/>
        </p:nvSpPr>
        <p:spPr bwMode="auto">
          <a:xfrm>
            <a:off x="153988" y="4820031"/>
            <a:ext cx="118056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b="0" i="0" kern="100" dirty="0">
                <a:solidFill>
                  <a:schemeClr val="tx1"/>
                </a:solidFill>
                <a:latin typeface="Calibri" panose="020F0502020204030204" pitchFamily="34" charset="0"/>
                <a:ea typeface="Calibri" panose="020F0502020204030204" pitchFamily="34" charset="0"/>
                <a:cs typeface="Calibri" panose="020F0502020204030204" pitchFamily="34" charset="0"/>
              </a:rPr>
              <a:t>Do you believe this? Do you live in view of this?</a:t>
            </a:r>
            <a:endParaRPr lang="en-US" b="0" i="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809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 For I am God, and there is no other; I am God, and there is no one like Me, 10 declaring the end from the beginning, and from ancient times things which have not been done, saying, ‘My purpose will be established, and I will accomplish all My good pleasure.’”</a:t>
            </a:r>
            <a:endParaRPr lang="en-US" sz="4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Isaiah 46:9-10</a:t>
            </a:r>
          </a:p>
        </p:txBody>
      </p:sp>
    </p:spTree>
    <p:extLst>
      <p:ext uri="{BB962C8B-B14F-4D97-AF65-F5344CB8AC3E}">
        <p14:creationId xmlns:p14="http://schemas.microsoft.com/office/powerpoint/2010/main" val="11552247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646331"/>
          </a:xfrm>
          <a:prstGeom prst="rect">
            <a:avLst/>
          </a:prstGeom>
          <a:noFill/>
        </p:spPr>
        <p:txBody>
          <a:bodyPr wrap="square" rtlCol="0">
            <a:spAutoFit/>
          </a:bodyPr>
          <a:lstStyle/>
          <a:p>
            <a:pPr marL="857250" indent="-857250" algn="just">
              <a:buFont typeface="+mj-lt"/>
              <a:buAutoNum type="romanUcPeriod" startAt="2"/>
            </a:pPr>
            <a:r>
              <a:rPr lang="en-US" sz="3600" b="1" cap="all" dirty="0">
                <a:latin typeface="Calibri" panose="020F0502020204030204" pitchFamily="34" charset="0"/>
                <a:ea typeface="Calibri" panose="020F0502020204030204" pitchFamily="34" charset="0"/>
                <a:cs typeface="Calibri" panose="020F0502020204030204" pitchFamily="34" charset="0"/>
              </a:rPr>
              <a:t>Yahweh alone is to be Worshipped </a:t>
            </a:r>
            <a:r>
              <a:rPr lang="en-US" sz="3600" b="0" i="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(4-8)</a:t>
            </a:r>
            <a:r>
              <a:rPr lang="en-US" sz="3600" b="1" cap="all" dirty="0">
                <a:latin typeface="Calibri" panose="020F0502020204030204" pitchFamily="34" charset="0"/>
                <a:ea typeface="Calibri" panose="020F0502020204030204" pitchFamily="34" charset="0"/>
                <a:cs typeface="Calibri" panose="020F0502020204030204" pitchFamily="34" charset="0"/>
              </a:rPr>
              <a:t> </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409575" y="800017"/>
            <a:ext cx="1145635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4 Their idols are silver and gold, The work of man's hands. 5 They have mouths, but they cannot speak; They have eyes, but they cannot see; 6 They have ears, but they cannot hear; They have noses, but they cannot smell; 7 They have hands, but they cannot feel; They have feet, but they cannot walk; They cannot make a sound with their throat. 8 Those who make them will become like them, Everyone who trusts in them.</a:t>
            </a:r>
          </a:p>
        </p:txBody>
      </p:sp>
      <p:sp>
        <p:nvSpPr>
          <p:cNvPr id="4" name="TextBox 3">
            <a:extLst>
              <a:ext uri="{FF2B5EF4-FFF2-40B4-BE49-F238E27FC236}">
                <a16:creationId xmlns:a16="http://schemas.microsoft.com/office/drawing/2014/main" id="{BD0B06FA-6C54-EC18-A012-0931DB0AB2E7}"/>
              </a:ext>
            </a:extLst>
          </p:cNvPr>
          <p:cNvSpPr txBox="1"/>
          <p:nvPr/>
        </p:nvSpPr>
        <p:spPr>
          <a:xfrm>
            <a:off x="495300" y="2857500"/>
            <a:ext cx="11201400" cy="1077218"/>
          </a:xfrm>
          <a:prstGeom prst="rect">
            <a:avLst/>
          </a:prstGeom>
          <a:noFill/>
        </p:spPr>
        <p:txBody>
          <a:bodyPr wrap="square" rtlCol="0">
            <a:spAutoFit/>
          </a:bodyPr>
          <a:lstStyle/>
          <a:p>
            <a:pPr marL="514350" indent="-514350">
              <a:buFont typeface="+mj-lt"/>
              <a:buAutoNum type="alphaUcPeriod"/>
            </a:pPr>
            <a:r>
              <a:rPr lang="en-US" sz="3200" b="1" dirty="0">
                <a:latin typeface="Arial" panose="020B0604020202020204" pitchFamily="34" charset="0"/>
                <a:cs typeface="Arial" panose="020B0604020202020204" pitchFamily="34" charset="0"/>
              </a:rPr>
              <a:t>Idols are the work of man </a:t>
            </a:r>
            <a:r>
              <a:rPr lang="en-US" sz="3200" b="1" baseline="30000" dirty="0">
                <a:latin typeface="Arial" panose="020B0604020202020204" pitchFamily="34" charset="0"/>
                <a:cs typeface="Arial" panose="020B0604020202020204" pitchFamily="34" charset="0"/>
              </a:rPr>
              <a:t>(4)</a:t>
            </a:r>
          </a:p>
          <a:p>
            <a:pPr marL="514350" indent="-514350">
              <a:buFont typeface="+mj-lt"/>
              <a:buAutoNum type="alphaUcPeriod"/>
            </a:pPr>
            <a:r>
              <a:rPr lang="en-US" sz="3200" b="1" dirty="0">
                <a:latin typeface="Arial" panose="020B0604020202020204" pitchFamily="34" charset="0"/>
                <a:cs typeface="Arial" panose="020B0604020202020204" pitchFamily="34" charset="0"/>
              </a:rPr>
              <a:t>Idols are lifeless </a:t>
            </a:r>
            <a:r>
              <a:rPr lang="en-US" sz="3200" b="1" baseline="30000" dirty="0">
                <a:latin typeface="Arial" panose="020B0604020202020204" pitchFamily="34" charset="0"/>
                <a:cs typeface="Arial" panose="020B0604020202020204" pitchFamily="34" charset="0"/>
              </a:rPr>
              <a:t>(5-8)</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832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par>
                          <p:cTn id="8" fill="hold">
                            <p:stCondLst>
                              <p:cond delay="2750"/>
                            </p:stCondLst>
                            <p:childTnLst>
                              <p:par>
                                <p:cTn id="9" presetID="10" presetClass="entr" presetSubtype="0" fill="hold" grpId="0" nodeType="afterEffect">
                                  <p:stCondLst>
                                    <p:cond delay="3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2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2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646331"/>
          </a:xfrm>
          <a:prstGeom prst="rect">
            <a:avLst/>
          </a:prstGeom>
          <a:noFill/>
        </p:spPr>
        <p:txBody>
          <a:bodyPr wrap="square" rtlCol="0">
            <a:spAutoFit/>
          </a:bodyPr>
          <a:lstStyle/>
          <a:p>
            <a:pPr marL="857250" indent="-857250" algn="just">
              <a:buFont typeface="+mj-lt"/>
              <a:buAutoNum type="romanUcPeriod" startAt="3"/>
            </a:pPr>
            <a:r>
              <a:rPr lang="en-US" sz="3600" b="1" cap="all" dirty="0">
                <a:latin typeface="Calibri" panose="020F0502020204030204" pitchFamily="34" charset="0"/>
                <a:ea typeface="Calibri" panose="020F0502020204030204" pitchFamily="34" charset="0"/>
                <a:cs typeface="Calibri" panose="020F0502020204030204" pitchFamily="34" charset="0"/>
              </a:rPr>
              <a:t>Yahweh alone is to be trusted </a:t>
            </a:r>
            <a:r>
              <a:rPr lang="en-US" sz="3600" b="0" i="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(9-15)</a:t>
            </a:r>
            <a:r>
              <a:rPr lang="en-US" sz="3600" b="1" cap="all" dirty="0">
                <a:latin typeface="Calibri" panose="020F0502020204030204" pitchFamily="34" charset="0"/>
                <a:ea typeface="Calibri" panose="020F0502020204030204" pitchFamily="34" charset="0"/>
                <a:cs typeface="Calibri" panose="020F0502020204030204" pitchFamily="34" charset="0"/>
              </a:rPr>
              <a:t> </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409575" y="800017"/>
            <a:ext cx="1145635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9 O Israel, trust in the LORD; He is their help and their shield. 10 O house of Aaron, trust in the LORD; He is their help and their shield. 11 You who fear the LORD, trust in the LORD; He is their help and their shield. 12 The LORD has been mindful of us; He will bless us; He will bless the house of Israel; He will bless the house of Aaron. 13 He will bless those who fear the LORD, The small together with the great. 14 May the LORD give you increase, You and your children. 15 May you be blessed of the LORD, Maker of heaven and earth.</a:t>
            </a:r>
          </a:p>
        </p:txBody>
      </p:sp>
      <p:sp>
        <p:nvSpPr>
          <p:cNvPr id="4" name="TextBox 3">
            <a:extLst>
              <a:ext uri="{FF2B5EF4-FFF2-40B4-BE49-F238E27FC236}">
                <a16:creationId xmlns:a16="http://schemas.microsoft.com/office/drawing/2014/main" id="{BD0B06FA-6C54-EC18-A012-0931DB0AB2E7}"/>
              </a:ext>
            </a:extLst>
          </p:cNvPr>
          <p:cNvSpPr txBox="1"/>
          <p:nvPr/>
        </p:nvSpPr>
        <p:spPr>
          <a:xfrm>
            <a:off x="495300" y="3295650"/>
            <a:ext cx="11201400" cy="1077218"/>
          </a:xfrm>
          <a:prstGeom prst="rect">
            <a:avLst/>
          </a:prstGeom>
          <a:noFill/>
        </p:spPr>
        <p:txBody>
          <a:bodyPr wrap="square" rtlCol="0">
            <a:spAutoFit/>
          </a:bodyPr>
          <a:lstStyle/>
          <a:p>
            <a:pPr marL="514350" indent="-514350">
              <a:buFont typeface="+mj-lt"/>
              <a:buAutoNum type="alphaUcPeriod"/>
            </a:pPr>
            <a:r>
              <a:rPr lang="en-US" sz="3200" b="1" dirty="0">
                <a:latin typeface="Arial" panose="020B0604020202020204" pitchFamily="34" charset="0"/>
                <a:cs typeface="Arial" panose="020B0604020202020204" pitchFamily="34" charset="0"/>
              </a:rPr>
              <a:t>Trust in the LORD for help </a:t>
            </a:r>
            <a:r>
              <a:rPr lang="en-US" sz="3200" b="1" baseline="30000" dirty="0">
                <a:latin typeface="Arial" panose="020B0604020202020204" pitchFamily="34" charset="0"/>
                <a:cs typeface="Arial" panose="020B0604020202020204" pitchFamily="34" charset="0"/>
              </a:rPr>
              <a:t>(9-11)</a:t>
            </a:r>
          </a:p>
          <a:p>
            <a:pPr marL="514350" indent="-514350">
              <a:buFont typeface="+mj-lt"/>
              <a:buAutoNum type="alphaUcPeriod"/>
            </a:pPr>
            <a:r>
              <a:rPr lang="en-US" sz="3200" b="1" dirty="0">
                <a:latin typeface="Arial" panose="020B0604020202020204" pitchFamily="34" charset="0"/>
                <a:cs typeface="Arial" panose="020B0604020202020204" pitchFamily="34" charset="0"/>
              </a:rPr>
              <a:t>Trust the LORD for blessing </a:t>
            </a:r>
            <a:r>
              <a:rPr lang="en-US" sz="3200" b="1" baseline="30000" dirty="0">
                <a:latin typeface="Arial" panose="020B0604020202020204" pitchFamily="34" charset="0"/>
                <a:cs typeface="Arial" panose="020B0604020202020204" pitchFamily="34" charset="0"/>
              </a:rPr>
              <a:t>(12-15)</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860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par>
                          <p:cTn id="8" fill="hold">
                            <p:stCondLst>
                              <p:cond delay="2750"/>
                            </p:stCondLst>
                            <p:childTnLst>
                              <p:par>
                                <p:cTn id="9" presetID="10" presetClass="entr" presetSubtype="0" fill="hold" grpId="0" nodeType="afterEffect">
                                  <p:stCondLst>
                                    <p:cond delay="1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2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2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646331"/>
          </a:xfrm>
          <a:prstGeom prst="rect">
            <a:avLst/>
          </a:prstGeom>
          <a:noFill/>
        </p:spPr>
        <p:txBody>
          <a:bodyPr wrap="square" rtlCol="0">
            <a:spAutoFit/>
          </a:bodyPr>
          <a:lstStyle/>
          <a:p>
            <a:pPr marL="857250" indent="-857250" algn="just">
              <a:buFont typeface="+mj-lt"/>
              <a:buAutoNum type="romanUcPeriod" startAt="4"/>
            </a:pPr>
            <a:r>
              <a:rPr lang="en-US" sz="3600" b="1" cap="all" dirty="0">
                <a:latin typeface="Calibri" panose="020F0502020204030204" pitchFamily="34" charset="0"/>
                <a:ea typeface="Calibri" panose="020F0502020204030204" pitchFamily="34" charset="0"/>
                <a:cs typeface="Calibri" panose="020F0502020204030204" pitchFamily="34" charset="0"/>
              </a:rPr>
              <a:t>Yahweh alone is to be praised forever </a:t>
            </a:r>
            <a:r>
              <a:rPr lang="en-US" sz="3600" b="0" i="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(16-18)</a:t>
            </a:r>
            <a:r>
              <a:rPr lang="en-US" sz="3600" b="1" cap="all" dirty="0">
                <a:latin typeface="Calibri" panose="020F0502020204030204" pitchFamily="34" charset="0"/>
                <a:ea typeface="Calibri" panose="020F0502020204030204" pitchFamily="34" charset="0"/>
                <a:cs typeface="Calibri" panose="020F0502020204030204" pitchFamily="34" charset="0"/>
              </a:rPr>
              <a:t> </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409575" y="800017"/>
            <a:ext cx="11456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16 The heavens are the heavens of the LORD, But the earth He has given to the sons of men. 17 The dead do not praise the LORD, Nor do any who go down into silence; 18 But as for us, we will bless the LORD From this time forth and forever. Praise the LORD!</a:t>
            </a:r>
          </a:p>
        </p:txBody>
      </p:sp>
      <p:sp>
        <p:nvSpPr>
          <p:cNvPr id="4" name="TextBox 3">
            <a:extLst>
              <a:ext uri="{FF2B5EF4-FFF2-40B4-BE49-F238E27FC236}">
                <a16:creationId xmlns:a16="http://schemas.microsoft.com/office/drawing/2014/main" id="{BD0B06FA-6C54-EC18-A012-0931DB0AB2E7}"/>
              </a:ext>
            </a:extLst>
          </p:cNvPr>
          <p:cNvSpPr txBox="1"/>
          <p:nvPr/>
        </p:nvSpPr>
        <p:spPr>
          <a:xfrm>
            <a:off x="495300" y="2171700"/>
            <a:ext cx="11201400" cy="1077218"/>
          </a:xfrm>
          <a:prstGeom prst="rect">
            <a:avLst/>
          </a:prstGeom>
          <a:noFill/>
        </p:spPr>
        <p:txBody>
          <a:bodyPr wrap="square" rtlCol="0">
            <a:spAutoFit/>
          </a:bodyPr>
          <a:lstStyle/>
          <a:p>
            <a:pPr marL="514350" indent="-514350">
              <a:buFont typeface="+mj-lt"/>
              <a:buAutoNum type="alphaUcPeriod"/>
            </a:pPr>
            <a:r>
              <a:rPr lang="en-US" sz="3200" b="1" dirty="0">
                <a:latin typeface="Arial" panose="020B0604020202020204" pitchFamily="34" charset="0"/>
                <a:cs typeface="Arial" panose="020B0604020202020204" pitchFamily="34" charset="0"/>
              </a:rPr>
              <a:t>Praise the LORD for His supremacy </a:t>
            </a:r>
            <a:r>
              <a:rPr lang="en-US" sz="3200" b="1" baseline="30000" dirty="0">
                <a:latin typeface="Arial" panose="020B0604020202020204" pitchFamily="34" charset="0"/>
                <a:cs typeface="Arial" panose="020B0604020202020204" pitchFamily="34" charset="0"/>
              </a:rPr>
              <a:t>(16)</a:t>
            </a:r>
          </a:p>
          <a:p>
            <a:pPr marL="514350" indent="-514350">
              <a:buFont typeface="+mj-lt"/>
              <a:buAutoNum type="alphaUcPeriod"/>
            </a:pPr>
            <a:r>
              <a:rPr lang="en-US" sz="3200" b="1" dirty="0">
                <a:latin typeface="Arial" panose="020B0604020202020204" pitchFamily="34" charset="0"/>
                <a:cs typeface="Arial" panose="020B0604020202020204" pitchFamily="34" charset="0"/>
              </a:rPr>
              <a:t>Praise the LORD as you are able </a:t>
            </a:r>
            <a:r>
              <a:rPr lang="en-US" sz="3200" b="1" baseline="30000" dirty="0">
                <a:latin typeface="Arial" panose="020B0604020202020204" pitchFamily="34" charset="0"/>
                <a:cs typeface="Arial" panose="020B0604020202020204" pitchFamily="34" charset="0"/>
              </a:rPr>
              <a:t>(17-18)</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704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par>
                          <p:cTn id="8" fill="hold">
                            <p:stCondLst>
                              <p:cond delay="2750"/>
                            </p:stCondLst>
                            <p:childTnLst>
                              <p:par>
                                <p:cTn id="9" presetID="10" presetClass="entr" presetSubtype="0" fill="hold" grpId="0" nodeType="afterEffect">
                                  <p:stCondLst>
                                    <p:cond delay="1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2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2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Calibri" panose="020F0502020204030204" pitchFamily="34" charset="0"/>
              </a:rPr>
              <a:t>1 Not to us, O LORD, not to us, But to Your name give glory Because of Your lovingkindness, because of Your truth. 2 Why should the nations say, "Where, now, is their God?" 3 But our God is in the heavens; He does whatever He pleases. 4 Their idols are silver and gold, The work of man's hands. 5 They have mouths, but they cannot speak; They have eyes, but they cannot see; 6 They have ears, but they cannot hear; They have noses, but they cannot smell; 7 They have hands, but they cannot feel; They have feet, but they cannot walk; They cannot make a sound with their throat. 8 Those who make them will become like them, Everyone who trusts in them. </a:t>
            </a:r>
            <a:endParaRPr lang="en-US"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115:1-8</a:t>
            </a:r>
          </a:p>
        </p:txBody>
      </p:sp>
    </p:spTree>
    <p:extLst>
      <p:ext uri="{BB962C8B-B14F-4D97-AF65-F5344CB8AC3E}">
        <p14:creationId xmlns:p14="http://schemas.microsoft.com/office/powerpoint/2010/main" val="38334814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Arial" panose="020B0604020202020204" pitchFamily="34" charset="0"/>
              </a:rPr>
              <a:t>Though the dead cannot, the wicked will not and the careless do not praise God, yet we will shout ‘Hallelujah’ for ever and ever.” One way in which we exercise our dominion on earth is to praise the Lord all our days.</a:t>
            </a:r>
          </a:p>
          <a:p>
            <a:endParaRPr lang="en-US" sz="3600" b="0" dirty="0">
              <a:solidFill>
                <a:schemeClr val="tx1"/>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Charles Spurgeon</a:t>
            </a:r>
          </a:p>
        </p:txBody>
      </p:sp>
    </p:spTree>
    <p:extLst>
      <p:ext uri="{BB962C8B-B14F-4D97-AF65-F5344CB8AC3E}">
        <p14:creationId xmlns:p14="http://schemas.microsoft.com/office/powerpoint/2010/main" val="1929054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8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God is to be rightly glorified, we must forsake all idolatry, must look to God for all our needs, and must bless the Lord all our days. </a:t>
            </a:r>
            <a:endParaRPr lang="en-US" sz="48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Big Idea</a:t>
            </a:r>
          </a:p>
        </p:txBody>
      </p:sp>
    </p:spTree>
    <p:extLst>
      <p:ext uri="{BB962C8B-B14F-4D97-AF65-F5344CB8AC3E}">
        <p14:creationId xmlns:p14="http://schemas.microsoft.com/office/powerpoint/2010/main" val="157609705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ountain range with snow on top&#10;&#10;Description automatically generated">
            <a:extLst>
              <a:ext uri="{FF2B5EF4-FFF2-40B4-BE49-F238E27FC236}">
                <a16:creationId xmlns:a16="http://schemas.microsoft.com/office/drawing/2014/main" id="{DA793BA8-95F7-6D5E-405F-AD732EF20576}"/>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3825780"/>
            <a:ext cx="11660632" cy="1947333"/>
          </a:xfrm>
        </p:spPr>
        <p:txBody>
          <a:bodyPr>
            <a:normAutofit fontScale="92500" lnSpcReduction="10000"/>
          </a:bodyPr>
          <a:lstStyle/>
          <a:p>
            <a:pPr algn="ctr"/>
            <a:r>
              <a:rPr lang="en-US" sz="72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The LORD Alone is God</a:t>
            </a:r>
          </a:p>
          <a:p>
            <a:pPr algn="ctr"/>
            <a:r>
              <a:rPr lang="en-US" sz="3900" b="1" dirty="0">
                <a:solidFill>
                  <a:schemeClr val="accent6">
                    <a:lumMod val="20000"/>
                    <a:lumOff val="80000"/>
                  </a:schemeClr>
                </a:solidFill>
                <a:latin typeface="Abadi" panose="020B0604020104020204" pitchFamily="34" charset="0"/>
              </a:rPr>
              <a:t>Psalm 115</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23, 2023</a:t>
            </a:r>
          </a:p>
        </p:txBody>
      </p:sp>
    </p:spTree>
    <p:extLst>
      <p:ext uri="{BB962C8B-B14F-4D97-AF65-F5344CB8AC3E}">
        <p14:creationId xmlns:p14="http://schemas.microsoft.com/office/powerpoint/2010/main" val="369004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Calibri" panose="020F0502020204030204" pitchFamily="34" charset="0"/>
              </a:rPr>
              <a:t>9 O Israel, trust in the LORD; He is their help and their shield. 10 O house of Aaron, trust in the LORD; He is their help and their shield. 11 You who fear the LORD, trust in the LORD; He is their help and their shield. 12 The LORD has been mindful of us; He will bless us; He will bless the house of Israel; He will bless the house of Aaron. 13 He will bless those who fear the LORD, The small together with the great. 14 May the LORD give you increase, You and your children. 15 May you be blessed of the LORD, Maker of heaven and earth. 16 The heavens are the heavens of the LORD, But the earth He has given to the sons of men. 17 The dead do not praise the LORD, Nor do any who go down into silence; 18 But as for us, we will bless the LORD From this time forth and forever. Praise the LORD!</a:t>
            </a:r>
            <a:endParaRPr lang="en-US"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115:9-18</a:t>
            </a:r>
          </a:p>
        </p:txBody>
      </p:sp>
    </p:spTree>
    <p:extLst>
      <p:ext uri="{BB962C8B-B14F-4D97-AF65-F5344CB8AC3E}">
        <p14:creationId xmlns:p14="http://schemas.microsoft.com/office/powerpoint/2010/main" val="22237338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1645539"/>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ctr">
              <a:spcBef>
                <a:spcPts val="0"/>
              </a:spcBef>
              <a:spcAft>
                <a:spcPts val="0"/>
              </a:spcAft>
            </a:pP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Man’s chief end is to glorify God,</a:t>
            </a:r>
          </a:p>
          <a:p>
            <a:pPr marL="0" marR="0" algn="ctr">
              <a:spcBef>
                <a:spcPts val="0"/>
              </a:spcBef>
              <a:spcAft>
                <a:spcPts val="0"/>
              </a:spcAft>
            </a:pP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and to enjoy Him forever.</a:t>
            </a:r>
            <a:endParaRPr lang="en-US" sz="48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830997"/>
          </a:xfrm>
          <a:prstGeom prst="rect">
            <a:avLst/>
          </a:prstGeom>
          <a:noFill/>
        </p:spPr>
        <p:txBody>
          <a:bodyPr wrap="square" rtlCol="0">
            <a:spAutoFit/>
          </a:bodyPr>
          <a:lstStyle/>
          <a:p>
            <a:pPr algn="ctr"/>
            <a:r>
              <a:rPr lang="en-US" sz="4800" dirty="0">
                <a:latin typeface="Arial" panose="020B0604020202020204" pitchFamily="34" charset="0"/>
                <a:cs typeface="Arial" panose="020B0604020202020204" pitchFamily="34" charset="0"/>
              </a:rPr>
              <a:t>What is the chief end of man?</a:t>
            </a:r>
          </a:p>
        </p:txBody>
      </p:sp>
    </p:spTree>
    <p:extLst>
      <p:ext uri="{BB962C8B-B14F-4D97-AF65-F5344CB8AC3E}">
        <p14:creationId xmlns:p14="http://schemas.microsoft.com/office/powerpoint/2010/main" val="31129379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1224915"/>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Arial" panose="020B0604020202020204" pitchFamily="34" charset="0"/>
                <a:ea typeface="Calibri" panose="020F0502020204030204" pitchFamily="34" charset="0"/>
              </a:rPr>
              <a:t>…to glorify God is to make Him look good, to reveal Him by word and deed, as He truly is.</a:t>
            </a:r>
            <a:r>
              <a:rPr lang="en-US" sz="4000" b="0" dirty="0">
                <a:solidFill>
                  <a:schemeClr val="tx1"/>
                </a:solidFill>
                <a:effectLst/>
                <a:latin typeface="Arial" panose="020B0604020202020204" pitchFamily="34" charset="0"/>
                <a:ea typeface="Calibri" panose="020F0502020204030204" pitchFamily="34" charset="0"/>
              </a:rPr>
              <a:t> </a:t>
            </a:r>
            <a:endParaRPr lang="en-US" sz="40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To Glorify God</a:t>
            </a:r>
          </a:p>
        </p:txBody>
      </p:sp>
    </p:spTree>
    <p:extLst>
      <p:ext uri="{BB962C8B-B14F-4D97-AF65-F5344CB8AC3E}">
        <p14:creationId xmlns:p14="http://schemas.microsoft.com/office/powerpoint/2010/main" val="14116617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8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God is to be rightly glorified, we must forsake all idolatry, must look to God for all our needs, and must bless the Lord all our days. </a:t>
            </a:r>
            <a:endParaRPr lang="en-US" sz="48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Big Idea</a:t>
            </a:r>
          </a:p>
        </p:txBody>
      </p:sp>
    </p:spTree>
    <p:extLst>
      <p:ext uri="{BB962C8B-B14F-4D97-AF65-F5344CB8AC3E}">
        <p14:creationId xmlns:p14="http://schemas.microsoft.com/office/powerpoint/2010/main" val="93296996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spcBef>
                <a:spcPts val="0"/>
              </a:spcBef>
              <a:spcAft>
                <a:spcPts val="0"/>
              </a:spcAft>
              <a:buFont typeface="+mj-lt"/>
              <a:buAutoNum type="romanUcPeriod"/>
            </a:pPr>
            <a:r>
              <a:rPr lang="en-US" sz="3600" b="0" i="0" kern="100" dirty="0">
                <a:solidFill>
                  <a:schemeClr val="tx1"/>
                </a:solidFill>
                <a:effectLst/>
                <a:latin typeface="Arial" panose="020B0604020202020204" pitchFamily="34" charset="0"/>
                <a:ea typeface="Calibri" panose="020F0502020204030204" pitchFamily="34" charset="0"/>
              </a:rPr>
              <a:t>Yahweh alone is to be glorified (1-3)</a:t>
            </a:r>
          </a:p>
          <a:p>
            <a:pPr marL="857250" marR="0" lvl="0" indent="-857250" algn="just">
              <a:spcBef>
                <a:spcPts val="0"/>
              </a:spcBef>
              <a:spcAft>
                <a:spcPts val="0"/>
              </a:spcAft>
              <a:buFont typeface="+mj-lt"/>
              <a:buAutoNum type="romanUcPeriod"/>
            </a:pPr>
            <a:r>
              <a:rPr lang="en-US" sz="3600" b="0" i="0" kern="100" dirty="0">
                <a:solidFill>
                  <a:schemeClr val="tx1"/>
                </a:solidFill>
                <a:effectLst/>
                <a:latin typeface="Arial" panose="020B0604020202020204" pitchFamily="34" charset="0"/>
                <a:ea typeface="Calibri" panose="020F0502020204030204" pitchFamily="34" charset="0"/>
              </a:rPr>
              <a:t>Yahweh alone is to be worshipped (4-8)</a:t>
            </a:r>
          </a:p>
          <a:p>
            <a:pPr marL="857250" marR="0" lvl="0" indent="-857250" algn="just">
              <a:spcBef>
                <a:spcPts val="0"/>
              </a:spcBef>
              <a:spcAft>
                <a:spcPts val="0"/>
              </a:spcAft>
              <a:buFont typeface="+mj-lt"/>
              <a:buAutoNum type="romanUcPeriod"/>
            </a:pPr>
            <a:r>
              <a:rPr lang="en-US" sz="3600" b="0" i="0" kern="100" dirty="0">
                <a:solidFill>
                  <a:schemeClr val="tx1"/>
                </a:solidFill>
                <a:effectLst/>
                <a:latin typeface="Arial" panose="020B0604020202020204" pitchFamily="34" charset="0"/>
                <a:ea typeface="Calibri" panose="020F0502020204030204" pitchFamily="34" charset="0"/>
              </a:rPr>
              <a:t>Yahweh alone is to be trusted (9-15)</a:t>
            </a:r>
          </a:p>
          <a:p>
            <a:pPr marL="857250" marR="0" lvl="0" indent="-857250" algn="just">
              <a:spcBef>
                <a:spcPts val="0"/>
              </a:spcBef>
              <a:spcAft>
                <a:spcPts val="0"/>
              </a:spcAft>
              <a:buFont typeface="+mj-lt"/>
              <a:buAutoNum type="romanUcPeriod"/>
            </a:pPr>
            <a:r>
              <a:rPr lang="en-US" sz="3600" b="0" i="0" kern="100" dirty="0">
                <a:solidFill>
                  <a:schemeClr val="tx1"/>
                </a:solidFill>
                <a:effectLst/>
                <a:latin typeface="Arial" panose="020B0604020202020204" pitchFamily="34" charset="0"/>
                <a:ea typeface="Calibri" panose="020F0502020204030204" pitchFamily="34" charset="0"/>
              </a:rPr>
              <a:t>Yahweh alone is to be praised forever (16-18)</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115 Outline</a:t>
            </a:r>
          </a:p>
        </p:txBody>
      </p:sp>
    </p:spTree>
    <p:extLst>
      <p:ext uri="{BB962C8B-B14F-4D97-AF65-F5344CB8AC3E}">
        <p14:creationId xmlns:p14="http://schemas.microsoft.com/office/powerpoint/2010/main" val="7834399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5250"/>
                            </p:stCondLst>
                            <p:childTnLst>
                              <p:par>
                                <p:cTn id="13" presetID="10" presetClass="entr" presetSubtype="0" fill="hold"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par>
                          <p:cTn id="16" fill="hold">
                            <p:stCondLst>
                              <p:cond delay="8250"/>
                            </p:stCondLst>
                            <p:childTnLst>
                              <p:par>
                                <p:cTn id="17" presetID="10" presetClass="entr" presetSubtype="0" fill="hold" nodeType="after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646331"/>
          </a:xfrm>
          <a:prstGeom prst="rect">
            <a:avLst/>
          </a:prstGeom>
          <a:noFill/>
        </p:spPr>
        <p:txBody>
          <a:bodyPr wrap="square" rtlCol="0">
            <a:spAutoFit/>
          </a:bodyPr>
          <a:lstStyle/>
          <a:p>
            <a:pPr marL="571500" indent="-571500" algn="just">
              <a:buAutoNum type="romanUcPeriod"/>
            </a:pPr>
            <a:r>
              <a:rPr lang="en-US" sz="3600" b="1" cap="all" dirty="0">
                <a:latin typeface="Calibri" panose="020F0502020204030204" pitchFamily="34" charset="0"/>
                <a:ea typeface="Calibri" panose="020F0502020204030204" pitchFamily="34" charset="0"/>
                <a:cs typeface="Calibri" panose="020F0502020204030204" pitchFamily="34" charset="0"/>
              </a:rPr>
              <a:t>Yahweh alone is to be glorified </a:t>
            </a:r>
            <a:r>
              <a:rPr lang="en-US" sz="3600" b="0" i="0"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(1-3)</a:t>
            </a:r>
            <a:r>
              <a:rPr lang="en-US" sz="3600" b="1" cap="all" dirty="0">
                <a:latin typeface="Calibri" panose="020F0502020204030204" pitchFamily="34" charset="0"/>
                <a:ea typeface="Calibri" panose="020F0502020204030204" pitchFamily="34" charset="0"/>
                <a:cs typeface="Calibri" panose="020F0502020204030204" pitchFamily="34" charset="0"/>
              </a:rPr>
              <a:t> </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409575" y="800017"/>
            <a:ext cx="11456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1 Not to us, O LORD, not to us, But to Your name give </a:t>
            </a:r>
            <a:r>
              <a:rPr lang="en-US" sz="2400" u="sng" dirty="0">
                <a:solidFill>
                  <a:schemeClr val="tx1"/>
                </a:solidFill>
                <a:latin typeface="Calibri" panose="020F0502020204030204" pitchFamily="34" charset="0"/>
                <a:ea typeface="Calibri" panose="020F0502020204030204" pitchFamily="34" charset="0"/>
                <a:cs typeface="Calibri" panose="020F0502020204030204" pitchFamily="34" charset="0"/>
              </a:rPr>
              <a:t>glory</a:t>
            </a:r>
            <a:r>
              <a:rPr lang="en-US" sz="2400" b="0" dirty="0">
                <a:solidFill>
                  <a:schemeClr val="tx1"/>
                </a:solidFill>
                <a:latin typeface="Calibri" panose="020F0502020204030204" pitchFamily="34" charset="0"/>
                <a:ea typeface="Calibri" panose="020F0502020204030204" pitchFamily="34" charset="0"/>
                <a:cs typeface="Calibri" panose="020F0502020204030204" pitchFamily="34" charset="0"/>
              </a:rPr>
              <a:t> Because of Your lovingkindness, because of Your truth. 2 Why should the nations say, "Where, now, is their God?" 3 But our God is in the heavens; He does whatever He pleases.</a:t>
            </a:r>
          </a:p>
        </p:txBody>
      </p:sp>
      <p:sp>
        <p:nvSpPr>
          <p:cNvPr id="4" name="TextBox 3">
            <a:extLst>
              <a:ext uri="{FF2B5EF4-FFF2-40B4-BE49-F238E27FC236}">
                <a16:creationId xmlns:a16="http://schemas.microsoft.com/office/drawing/2014/main" id="{BD0B06FA-6C54-EC18-A012-0931DB0AB2E7}"/>
              </a:ext>
            </a:extLst>
          </p:cNvPr>
          <p:cNvSpPr txBox="1"/>
          <p:nvPr/>
        </p:nvSpPr>
        <p:spPr>
          <a:xfrm>
            <a:off x="495300" y="2143125"/>
            <a:ext cx="11201400" cy="584775"/>
          </a:xfrm>
          <a:prstGeom prst="rect">
            <a:avLst/>
          </a:prstGeom>
          <a:noFill/>
        </p:spPr>
        <p:txBody>
          <a:bodyPr wrap="square" rtlCol="0">
            <a:spAutoFit/>
          </a:bodyPr>
          <a:lstStyle/>
          <a:p>
            <a:pPr marL="514350" indent="-514350">
              <a:buFont typeface="+mj-lt"/>
              <a:buAutoNum type="alphaUcPeriod"/>
            </a:pPr>
            <a:r>
              <a:rPr lang="en-US" sz="3200" b="1" dirty="0">
                <a:latin typeface="Arial" panose="020B0604020202020204" pitchFamily="34" charset="0"/>
                <a:cs typeface="Arial" panose="020B0604020202020204" pitchFamily="34" charset="0"/>
              </a:rPr>
              <a:t>Do not take God’s glory for yourself </a:t>
            </a:r>
            <a:r>
              <a:rPr lang="en-US" sz="3200" b="1" baseline="30000" dirty="0">
                <a:latin typeface="Arial" panose="020B0604020202020204" pitchFamily="34" charset="0"/>
                <a:cs typeface="Arial" panose="020B0604020202020204" pitchFamily="34" charset="0"/>
              </a:rPr>
              <a:t>(1a)</a:t>
            </a:r>
          </a:p>
        </p:txBody>
      </p:sp>
      <p:sp>
        <p:nvSpPr>
          <p:cNvPr id="5" name="TextBox 4">
            <a:extLst>
              <a:ext uri="{FF2B5EF4-FFF2-40B4-BE49-F238E27FC236}">
                <a16:creationId xmlns:a16="http://schemas.microsoft.com/office/drawing/2014/main" id="{7C9127C1-F49D-9DA7-3748-57306D9F9733}"/>
              </a:ext>
            </a:extLst>
          </p:cNvPr>
          <p:cNvSpPr txBox="1"/>
          <p:nvPr/>
        </p:nvSpPr>
        <p:spPr>
          <a:xfrm>
            <a:off x="504825" y="2838450"/>
            <a:ext cx="11201400" cy="954107"/>
          </a:xfrm>
          <a:prstGeom prst="rect">
            <a:avLst/>
          </a:prstGeom>
          <a:noFill/>
        </p:spPr>
        <p:txBody>
          <a:bodyPr wrap="square" rtlCol="0">
            <a:spAutoFit/>
          </a:bodyPr>
          <a:lstStyle/>
          <a:p>
            <a:pPr marL="0" marR="0" algn="just">
              <a:spcBef>
                <a:spcPts val="0"/>
              </a:spcBef>
              <a:spcAft>
                <a:spcPts val="0"/>
              </a:spcAft>
            </a:pPr>
            <a:r>
              <a:rPr lang="en-US" sz="2800" i="1" kern="100" dirty="0">
                <a:effectLst/>
                <a:latin typeface="Calibri" panose="020F0502020204030204" pitchFamily="34" charset="0"/>
                <a:ea typeface="Calibri" panose="020F0502020204030204" pitchFamily="34" charset="0"/>
                <a:cs typeface="Calibri" panose="020F0502020204030204" pitchFamily="34" charset="0"/>
              </a:rPr>
              <a:t>I am the LORD, that is My name; I will not give my glory to another, nor My praise to graven images.  (Isaiah 42:8)</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F956ABA-A183-F5F6-5096-59302A516296}"/>
              </a:ext>
            </a:extLst>
          </p:cNvPr>
          <p:cNvSpPr txBox="1"/>
          <p:nvPr/>
        </p:nvSpPr>
        <p:spPr>
          <a:xfrm>
            <a:off x="476250" y="3952875"/>
            <a:ext cx="11201400" cy="954107"/>
          </a:xfrm>
          <a:prstGeom prst="rect">
            <a:avLst/>
          </a:prstGeom>
          <a:noFill/>
        </p:spPr>
        <p:txBody>
          <a:bodyPr wrap="square" rtlCol="0">
            <a:spAutoFit/>
          </a:bodyPr>
          <a:lstStyle/>
          <a:p>
            <a:pPr marL="0" marR="0" algn="just">
              <a:spcBef>
                <a:spcPts val="0"/>
              </a:spcBef>
              <a:spcAft>
                <a:spcPts val="0"/>
              </a:spcAft>
            </a:pPr>
            <a:r>
              <a:rPr lang="en-US" sz="2800" i="1" kern="100" dirty="0">
                <a:effectLst/>
                <a:latin typeface="Calibri" panose="020F0502020204030204" pitchFamily="34" charset="0"/>
                <a:ea typeface="Calibri" panose="020F0502020204030204" pitchFamily="34" charset="0"/>
                <a:cs typeface="Calibri" panose="020F0502020204030204" pitchFamily="34" charset="0"/>
              </a:rPr>
              <a:t>For My own sake, for My own sake, I will act; for how can My name be profaned? And My glory I will not give to another. (Isaiah 48:11)</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8634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 you have that you did not receive? And if you did receive it, why do you boast as if you had not received it?</a:t>
            </a:r>
            <a:endParaRPr lang="en-US" sz="44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Corinthians 4:7</a:t>
            </a:r>
          </a:p>
        </p:txBody>
      </p:sp>
    </p:spTree>
    <p:extLst>
      <p:ext uri="{BB962C8B-B14F-4D97-AF65-F5344CB8AC3E}">
        <p14:creationId xmlns:p14="http://schemas.microsoft.com/office/powerpoint/2010/main" val="1548459071"/>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2484</TotalTime>
  <Words>1686</Words>
  <Application>Microsoft Office PowerPoint</Application>
  <PresentationFormat>Widescreen</PresentationFormat>
  <Paragraphs>70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Abadi</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23</cp:revision>
  <dcterms:created xsi:type="dcterms:W3CDTF">2022-12-30T16:15:56Z</dcterms:created>
  <dcterms:modified xsi:type="dcterms:W3CDTF">2023-07-21T21:13:33Z</dcterms:modified>
</cp:coreProperties>
</file>